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5546388" cy="10080625"/>
  <p:notesSz cx="9144000" cy="6858000"/>
  <p:defaultTextStyle>
    <a:defPPr>
      <a:defRPr lang="es-MX"/>
    </a:defPPr>
    <a:lvl1pPr marL="0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0331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0663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0994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1325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1656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1988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12319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42650" algn="l" defTabSz="146066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24" y="-120"/>
      </p:cViewPr>
      <p:guideLst>
        <p:guide orient="horz" pos="3175"/>
        <p:guide pos="4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5980" y="3131529"/>
            <a:ext cx="13214429" cy="216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1959" y="5712354"/>
            <a:ext cx="10882472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0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1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12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4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426314" y="912391"/>
            <a:ext cx="3856909" cy="194145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5592" y="912391"/>
            <a:ext cx="11311616" cy="194145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8059" y="6477736"/>
            <a:ext cx="13214429" cy="2002124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8059" y="4272600"/>
            <a:ext cx="13214429" cy="2205136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033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066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09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13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16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198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123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426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5593" y="5308663"/>
            <a:ext cx="7584262" cy="15018264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698963" y="5308663"/>
            <a:ext cx="7584262" cy="15018264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7320" y="403693"/>
            <a:ext cx="1399175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0" y="2256474"/>
            <a:ext cx="6869022" cy="94039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7320" y="3196865"/>
            <a:ext cx="6869022" cy="580802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97350" y="2256474"/>
            <a:ext cx="6871719" cy="94039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97350" y="3196865"/>
            <a:ext cx="6871719" cy="5808028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7321" y="401358"/>
            <a:ext cx="5114654" cy="170810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78208" y="401359"/>
            <a:ext cx="8690862" cy="8603534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7321" y="2109465"/>
            <a:ext cx="5114654" cy="6895428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7201" y="7056438"/>
            <a:ext cx="9327833" cy="833053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47201" y="900723"/>
            <a:ext cx="9327833" cy="6048375"/>
          </a:xfrm>
        </p:spPr>
        <p:txBody>
          <a:bodyPr/>
          <a:lstStyle>
            <a:lvl1pPr marL="0" indent="0">
              <a:buNone/>
              <a:defRPr sz="5100"/>
            </a:lvl1pPr>
            <a:lvl2pPr marL="730331" indent="0">
              <a:buNone/>
              <a:defRPr sz="4500"/>
            </a:lvl2pPr>
            <a:lvl3pPr marL="1460663" indent="0">
              <a:buNone/>
              <a:defRPr sz="3800"/>
            </a:lvl3pPr>
            <a:lvl4pPr marL="2190994" indent="0">
              <a:buNone/>
              <a:defRPr sz="3200"/>
            </a:lvl4pPr>
            <a:lvl5pPr marL="2921325" indent="0">
              <a:buNone/>
              <a:defRPr sz="3200"/>
            </a:lvl5pPr>
            <a:lvl6pPr marL="3651656" indent="0">
              <a:buNone/>
              <a:defRPr sz="3200"/>
            </a:lvl6pPr>
            <a:lvl7pPr marL="4381988" indent="0">
              <a:buNone/>
              <a:defRPr sz="3200"/>
            </a:lvl7pPr>
            <a:lvl8pPr marL="5112319" indent="0">
              <a:buNone/>
              <a:defRPr sz="3200"/>
            </a:lvl8pPr>
            <a:lvl9pPr marL="5842650" indent="0">
              <a:buNone/>
              <a:defRPr sz="32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7201" y="7889491"/>
            <a:ext cx="9327833" cy="1183072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7320" y="403693"/>
            <a:ext cx="13991750" cy="1680104"/>
          </a:xfrm>
          <a:prstGeom prst="rect">
            <a:avLst/>
          </a:prstGeom>
        </p:spPr>
        <p:txBody>
          <a:bodyPr vert="horz" lIns="146066" tIns="73033" rIns="146066" bIns="7303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0" y="2352147"/>
            <a:ext cx="13991750" cy="6652746"/>
          </a:xfrm>
          <a:prstGeom prst="rect">
            <a:avLst/>
          </a:prstGeom>
        </p:spPr>
        <p:txBody>
          <a:bodyPr vert="horz" lIns="146066" tIns="73033" rIns="146066" bIns="7303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7319" y="9343247"/>
            <a:ext cx="3627491" cy="536700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B9AE-9AA1-488E-95BE-B38D4E0E9939}" type="datetimeFigureOut">
              <a:rPr lang="es-MX" smtClean="0"/>
              <a:t>04/06/2015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311683" y="9343247"/>
            <a:ext cx="4923023" cy="536700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141578" y="9343247"/>
            <a:ext cx="3627491" cy="536700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10CB-D617-47D6-8616-5771AD21EDB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0663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7748" indent="-547748" algn="l" defTabSz="1460663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6788" indent="-456457" algn="l" defTabSz="1460663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828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56159" indent="-365166" algn="l" defTabSz="146066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86491" indent="-365166" algn="l" defTabSz="1460663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16822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47153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77485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07816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0331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0663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0994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1325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1656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1988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12319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4265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.bp.blogspot.com/-PZ6RS7Kh09c/TsR8Pj5LEqI/AAAAAAAACls/H9eUJozoKvg/s1600/294807_228842040503800_143796182341720_572844_254130899_n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.bp.blogspot.com/-PZ6RS7Kh09c/TsR8Pj5LEqI/AAAAAAAACls/H9eUJozoKvg/s1600/294807_228842040503800_143796182341720_572844_254130899_n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.bp.blogspot.com/-PZ6RS7Kh09c/TsR8Pj5LEqI/AAAAAAAACls/H9eUJozoKvg/s1600/294807_228842040503800_143796182341720_572844_254130899_n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.bp.blogspot.com/-PZ6RS7Kh09c/TsR8Pj5LEqI/AAAAAAAACls/H9eUJozoKvg/s1600/294807_228842040503800_143796182341720_572844_254130899_n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3.bp.blogspot.com/-PZ6RS7Kh09c/TsR8Pj5LEqI/AAAAAAAACls/H9eUJozoKvg/s1600/294807_228842040503800_143796182341720_572844_254130899_n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0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236690" y="40322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5040313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0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5040313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8133234" y="9144768"/>
            <a:ext cx="1995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133234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092674" y="9144768"/>
            <a:ext cx="1845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13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0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5040313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13651317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3317810" y="9072760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0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236690" y="40322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5040313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0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5040313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8133234" y="9144768"/>
            <a:ext cx="1995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133234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092674" y="9144768"/>
            <a:ext cx="1845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13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0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5040313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13651317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3317810" y="9072760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0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236690" y="40322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5040313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0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5040313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8133234" y="9144768"/>
            <a:ext cx="1995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133234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092674" y="9144768"/>
            <a:ext cx="1845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13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0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5040313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13651317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3317810" y="9072760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0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236690" y="40322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5040313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0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5040313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8133234" y="9144768"/>
            <a:ext cx="1995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133234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092674" y="9144768"/>
            <a:ext cx="1845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13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0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5040313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13651317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3317810" y="9072760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0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236690" y="40322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7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0" y="5040313"/>
            <a:ext cx="5252914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0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5324922" y="5040313"/>
            <a:ext cx="5040560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8133234" y="9144768"/>
            <a:ext cx="1995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133234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092674" y="9144768"/>
            <a:ext cx="18453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Ana 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13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0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4" descr="http://3.bp.blogspot.com/-PZ6RS7Kh09c/TsR8Pj5LEqI/AAAAAAAACls/H9eUJozoKvg/s400/294807_228842040503800_143796182341720_572844_25413089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15012" b="6375"/>
          <a:stretch>
            <a:fillRect/>
          </a:stretch>
        </p:blipFill>
        <p:spPr bwMode="auto">
          <a:xfrm>
            <a:off x="10437490" y="5040313"/>
            <a:ext cx="5108898" cy="5040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13651317" y="4104208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3317810" y="9072760"/>
            <a:ext cx="1895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Practicante: Ana </a:t>
            </a:r>
          </a:p>
          <a:p>
            <a:r>
              <a:rPr lang="es-MX" sz="1600" dirty="0" smtClean="0">
                <a:latin typeface="MV Boli" pitchFamily="2" charset="0"/>
                <a:cs typeface="MV Boli" pitchFamily="2" charset="0"/>
              </a:rPr>
              <a:t>Karen Joana</a:t>
            </a:r>
            <a:endParaRPr lang="es-MX" sz="1600" dirty="0"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150</Words>
  <Application>Microsoft Office PowerPoint</Application>
  <PresentationFormat>Personalizado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</dc:creator>
  <cp:lastModifiedBy>Carlos</cp:lastModifiedBy>
  <cp:revision>1</cp:revision>
  <dcterms:created xsi:type="dcterms:W3CDTF">2015-06-04T21:23:32Z</dcterms:created>
  <dcterms:modified xsi:type="dcterms:W3CDTF">2015-06-04T22:05:25Z</dcterms:modified>
</cp:coreProperties>
</file>