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>
        <p:scale>
          <a:sx n="51" d="100"/>
          <a:sy n="51" d="100"/>
        </p:scale>
        <p:origin x="95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873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2086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0857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6987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2016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471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902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2217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51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327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555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667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564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1736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758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3ED29-D452-4661-8132-6566F59BA004}" type="datetimeFigureOut">
              <a:rPr lang="es-MX" smtClean="0"/>
              <a:t>14/06/2015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96E109F-6FAA-495D-B2B4-10AF255306A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852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2131" y="1918952"/>
            <a:ext cx="7547020" cy="3412900"/>
          </a:xfrm>
        </p:spPr>
        <p:txBody>
          <a:bodyPr>
            <a:norm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aracterísticas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   importancia de la intervención didáctica en educación básica.</a:t>
            </a:r>
          </a:p>
        </p:txBody>
      </p:sp>
    </p:spTree>
    <p:extLst>
      <p:ext uri="{BB962C8B-B14F-4D97-AF65-F5344CB8AC3E}">
        <p14:creationId xmlns:p14="http://schemas.microsoft.com/office/powerpoint/2010/main" val="3339508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40978" y="334060"/>
            <a:ext cx="6591985" cy="6178705"/>
          </a:xfrm>
        </p:spPr>
        <p:txBody>
          <a:bodyPr>
            <a:noAutofit/>
          </a:bodyPr>
          <a:lstStyle/>
          <a:p>
            <a:pPr algn="just"/>
            <a:r>
              <a:rPr lang="es-MX" dirty="0" smtClean="0"/>
              <a:t>La educación básica es como su nombre lo dice la base en el camino de la vida, y es importante que los pasos de nuestros pequeños sean guiados y acompañados de un buen maestro que se preocupe por ellos y este cuando lo necesiten.</a:t>
            </a:r>
          </a:p>
          <a:p>
            <a:pPr algn="just"/>
            <a:r>
              <a:rPr lang="es-MX" dirty="0" smtClean="0"/>
              <a:t>La intervención didáctica se refiere a la actuación que el docente presenta frente al alumno, en cuanto al apoyo que les brinda, la forma en que se dirige a ellos y la atención que pone en sus inquietudes.</a:t>
            </a:r>
          </a:p>
          <a:p>
            <a:pPr algn="just"/>
            <a:r>
              <a:rPr lang="es-MX" dirty="0" smtClean="0"/>
              <a:t>Es importante que durante la base de la educación se tengan maestros de excelencia, debido a que a esta edad los niños se encuentran en etapas de aprendizaje evolutivas, las cuales hay que ir desarrollando mediante diversas actividades.</a:t>
            </a:r>
          </a:p>
          <a:p>
            <a:pPr algn="just"/>
            <a:r>
              <a:rPr lang="es-MX" dirty="0" smtClean="0"/>
              <a:t>Las características que la intervención debe de tener son: servir como guía del alumno y mediador en las situaciones de problema, saber comprender los ritmos de aprendizaje, escuchar con atención para un mejor apoyo, presentar actividades retadoras y con grados de dificultad alcanzables para los alumnos</a:t>
            </a:r>
            <a:r>
              <a:rPr lang="es-MX" dirty="0" smtClean="0"/>
              <a:t>.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826438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42415" y="296213"/>
            <a:ext cx="6591985" cy="6181859"/>
          </a:xfrm>
        </p:spPr>
        <p:txBody>
          <a:bodyPr/>
          <a:lstStyle/>
          <a:p>
            <a:r>
              <a:rPr lang="es-MX" dirty="0"/>
              <a:t>En la educación básica de los alumnos se busca que el maestro sea un modelo de enseñanza para los pequeños, así como también una persona con ética, moral y profesionalismo. Los niños se sienten atraídos por el comportamiento del docente, por eso es mejor predicar con el ejemplo y entender que todo lo que hagamos será reproducido por los mas pequeños.</a:t>
            </a:r>
          </a:p>
          <a:p>
            <a:r>
              <a:rPr lang="es-MX" dirty="0" smtClean="0"/>
              <a:t>Un buen maestro siempre tiene en cuenta las necesidades de sus alumnos, sus interés y curiosidades, y por esto trata de hacer su planeación acorde a estas características, para obtener un mejor resultado, pero también para formar parte de las experiencias de cada alumno.</a:t>
            </a:r>
          </a:p>
          <a:p>
            <a:r>
              <a:rPr lang="es-MX" dirty="0" smtClean="0"/>
              <a:t>Una buena intervención se logra con un excelente maestro, que a pesar de las adversidades, se encuentra con la pasión de enseñar y crear una excelente experiencia y aprendizaje, para lograr personas de bien en nuestra sociedad, un excelente maestro que siempre anteponga a sus alumnos ante que las necesidades personales.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643252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</TotalTime>
  <Words>361</Words>
  <Application>Microsoft Office PowerPoint</Application>
  <PresentationFormat>Carta (216 x 279 mm)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Espiral</vt:lpstr>
      <vt:lpstr>Características e   importancia de la intervención didáctica en educación básica.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e   importancia de la intervención didáctica en educación básica.</dc:title>
  <dc:creator>MonseyCarlos</dc:creator>
  <cp:lastModifiedBy>MonseyCarlos</cp:lastModifiedBy>
  <cp:revision>8</cp:revision>
  <dcterms:created xsi:type="dcterms:W3CDTF">2015-06-10T22:16:27Z</dcterms:created>
  <dcterms:modified xsi:type="dcterms:W3CDTF">2015-06-15T03:01:38Z</dcterms:modified>
</cp:coreProperties>
</file>