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C515-7D49-4EFA-B07D-C95442CA1310}" type="datetimeFigureOut">
              <a:rPr lang="es-MX" smtClean="0"/>
              <a:t>11/06/2015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CDB21-A6E0-4DDB-84B2-F3E58CFD21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C515-7D49-4EFA-B07D-C95442CA1310}" type="datetimeFigureOut">
              <a:rPr lang="es-MX" smtClean="0"/>
              <a:t>11/06/2015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CDB21-A6E0-4DDB-84B2-F3E58CFD21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C515-7D49-4EFA-B07D-C95442CA1310}" type="datetimeFigureOut">
              <a:rPr lang="es-MX" smtClean="0"/>
              <a:t>11/06/2015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CDB21-A6E0-4DDB-84B2-F3E58CFD21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C515-7D49-4EFA-B07D-C95442CA1310}" type="datetimeFigureOut">
              <a:rPr lang="es-MX" smtClean="0"/>
              <a:t>11/06/2015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CDB21-A6E0-4DDB-84B2-F3E58CFD21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C515-7D49-4EFA-B07D-C95442CA1310}" type="datetimeFigureOut">
              <a:rPr lang="es-MX" smtClean="0"/>
              <a:t>11/06/2015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CDB21-A6E0-4DDB-84B2-F3E58CFD21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C515-7D49-4EFA-B07D-C95442CA1310}" type="datetimeFigureOut">
              <a:rPr lang="es-MX" smtClean="0"/>
              <a:t>11/06/2015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CDB21-A6E0-4DDB-84B2-F3E58CFD2115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C515-7D49-4EFA-B07D-C95442CA1310}" type="datetimeFigureOut">
              <a:rPr lang="es-MX" smtClean="0"/>
              <a:t>11/06/2015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CDB21-A6E0-4DDB-84B2-F3E58CFD21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C515-7D49-4EFA-B07D-C95442CA1310}" type="datetimeFigureOut">
              <a:rPr lang="es-MX" smtClean="0"/>
              <a:t>11/06/2015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CDB21-A6E0-4DDB-84B2-F3E58CFD21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C515-7D49-4EFA-B07D-C95442CA1310}" type="datetimeFigureOut">
              <a:rPr lang="es-MX" smtClean="0"/>
              <a:t>11/06/2015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CDB21-A6E0-4DDB-84B2-F3E58CFD21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C515-7D49-4EFA-B07D-C95442CA1310}" type="datetimeFigureOut">
              <a:rPr lang="es-MX" smtClean="0"/>
              <a:t>11/06/2015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A7CDB21-A6E0-4DDB-84B2-F3E58CFD21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C515-7D49-4EFA-B07D-C95442CA1310}" type="datetimeFigureOut">
              <a:rPr lang="es-MX" smtClean="0"/>
              <a:t>11/06/2015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CDB21-A6E0-4DDB-84B2-F3E58CFD21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BD2C515-7D49-4EFA-B07D-C95442CA1310}" type="datetimeFigureOut">
              <a:rPr lang="es-MX" smtClean="0"/>
              <a:t>11/06/2015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9A7CDB21-A6E0-4DDB-84B2-F3E58CFD2115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 rot="19140000">
            <a:off x="1138420" y="2112404"/>
            <a:ext cx="6500024" cy="1204306"/>
          </a:xfrm>
        </p:spPr>
        <p:txBody>
          <a:bodyPr/>
          <a:lstStyle/>
          <a:p>
            <a:pPr algn="ctr"/>
            <a:r>
              <a:rPr lang="es-MX" sz="3600" b="1" dirty="0"/>
              <a:t>la intervención didáctica en educación básica</a:t>
            </a:r>
            <a:br>
              <a:rPr lang="es-MX" sz="3600" b="1" dirty="0"/>
            </a:b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1546626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2960" y="65175"/>
            <a:ext cx="7520940" cy="3579849"/>
          </a:xfrm>
        </p:spPr>
        <p:txBody>
          <a:bodyPr>
            <a:noAutofit/>
          </a:bodyPr>
          <a:lstStyle/>
          <a:p>
            <a:pPr algn="just"/>
            <a:r>
              <a:rPr lang="es-MX" sz="1800" b="0" dirty="0"/>
              <a:t>La intervención didáctica se entiende como la actuación del profesor desde una postura de mediador y ayuda del aprendizaje del alumno. La intervención puede tener unos matices extremos desde la ayuda, estímulo y cooperación con el alumno en su aprendizaje hasta la intervención directiva en la que no permite la participación del alumno en el proceso de enseñanza y se limita a fiscalizar e inspeccionar desde su autoridad como profesor.</a:t>
            </a:r>
          </a:p>
          <a:p>
            <a:pPr algn="just"/>
            <a:r>
              <a:rPr lang="es-MX" sz="1800" dirty="0"/>
              <a:t/>
            </a:r>
            <a:br>
              <a:rPr lang="es-MX" sz="1800" dirty="0"/>
            </a:br>
            <a:r>
              <a:rPr lang="es-MX" sz="1800" b="0" dirty="0"/>
              <a:t>La intervención del profesor va a tener diferentes matices que se materializan en un estilo determinado de enseñar, en una técnica de enseñanza, en un recurso aislado de intervención y en una estrategia de abordar la enseñanza en la práctica.</a:t>
            </a:r>
          </a:p>
          <a:p>
            <a:pPr algn="just"/>
            <a:r>
              <a:rPr lang="es-MX" sz="1800" b="0" dirty="0"/>
              <a:t>Entonces la intervención didáctica es toda actuación del docente con la intención de enseñar y las formas de intervención didáctica son muy diversas ya que depende de múltiples factores (epistemológicos, didácticos, contextuales, etc.) que inciden en mayor o menor medida en la labor del profesorado.</a:t>
            </a:r>
          </a:p>
          <a:p>
            <a:pPr algn="just"/>
            <a:endParaRPr lang="es-MX" sz="1800" dirty="0"/>
          </a:p>
        </p:txBody>
      </p:sp>
    </p:spTree>
    <p:extLst>
      <p:ext uri="{BB962C8B-B14F-4D97-AF65-F5344CB8AC3E}">
        <p14:creationId xmlns:p14="http://schemas.microsoft.com/office/powerpoint/2010/main" val="3665038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2960" y="692696"/>
            <a:ext cx="7520940" cy="3579849"/>
          </a:xfrm>
        </p:spPr>
        <p:txBody>
          <a:bodyPr>
            <a:noAutofit/>
          </a:bodyPr>
          <a:lstStyle/>
          <a:p>
            <a:pPr algn="just"/>
            <a:r>
              <a:rPr lang="es-MX" sz="1800" b="0" dirty="0"/>
              <a:t>Delgado Noguera señala que la metodología es un sinónimo de intervención didáctica, la cual abarca los siguientes términos:</a:t>
            </a:r>
          </a:p>
          <a:p>
            <a:pPr algn="just"/>
            <a:r>
              <a:rPr lang="es-MX" sz="1800" b="0" dirty="0"/>
              <a:t>- La planificación, que englobaría los objetivos y los contenidos.</a:t>
            </a:r>
          </a:p>
          <a:p>
            <a:pPr algn="just"/>
            <a:r>
              <a:rPr lang="es-MX" sz="1800" b="0" dirty="0"/>
              <a:t>- La realización en el aula: interacciones de tipo técnico (técnica de enseñanza) de tipo organización-control (distribución y evolución de los alumnos y alumnas), de tipo socio-afectivo (clima de aula) y además, se incluyen los recursos y las estrategias en la práctica.</a:t>
            </a:r>
          </a:p>
          <a:p>
            <a:pPr algn="just"/>
            <a:r>
              <a:rPr lang="es-MX" sz="1800" b="0" dirty="0"/>
              <a:t>Sin embargo, dentro del contexto, las formas específicas de desarrollar lo anterior, varía de persona a persona y de cultura a cultura, es decir, pensamos como nuestra cultura nos enseña y aprendemos de una manera muy parecida a las personas cercanas a nosotros, en ese sentido lo hacemos como lo hacen nuestros profesores, compañeros y familiares.</a:t>
            </a:r>
          </a:p>
          <a:p>
            <a:pPr algn="just"/>
            <a:endParaRPr lang="es-MX" sz="1800" dirty="0"/>
          </a:p>
        </p:txBody>
      </p:sp>
    </p:spTree>
    <p:extLst>
      <p:ext uri="{BB962C8B-B14F-4D97-AF65-F5344CB8AC3E}">
        <p14:creationId xmlns:p14="http://schemas.microsoft.com/office/powerpoint/2010/main" val="3253087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1800" b="0" dirty="0"/>
              <a:t>El esfuerzo personal del educando para la construcción del conocimiento (que es una forma de hacer por sí solo), no excluye la necesidad de ayuda externa de parte de los educadores o de otros compañeros. Esta "distancia" entre lo que el educando aprende por sí solo y lo que aprende con ayuda externa, es lo que </a:t>
            </a:r>
            <a:r>
              <a:rPr lang="es-MX" sz="1800" b="0" dirty="0" err="1"/>
              <a:t>Vigotski</a:t>
            </a:r>
            <a:r>
              <a:rPr lang="es-MX" sz="1800" b="0" dirty="0"/>
              <a:t> denomina zona de desarrollo próximo. Esto nos lleva a la cuestión de cómo enseñar y cuáles son las modalidades de ayuda pedagógica, desde una perspectiva constructivista. El docente ha de tener unos criterios para estructurar los contenidos (qué enseñar), establecer una secuenciación y temporalización para su presentación (cuándo enseñar) y una estrategia pedagógica (cómo enseñar). </a:t>
            </a:r>
            <a:endParaRPr lang="es-MX" sz="1800" dirty="0"/>
          </a:p>
        </p:txBody>
      </p:sp>
    </p:spTree>
    <p:extLst>
      <p:ext uri="{BB962C8B-B14F-4D97-AF65-F5344CB8AC3E}">
        <p14:creationId xmlns:p14="http://schemas.microsoft.com/office/powerpoint/2010/main" val="2003500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2960" y="65175"/>
            <a:ext cx="7520940" cy="3579849"/>
          </a:xfrm>
        </p:spPr>
        <p:txBody>
          <a:bodyPr>
            <a:noAutofit/>
          </a:bodyPr>
          <a:lstStyle/>
          <a:p>
            <a:pPr algn="just"/>
            <a:r>
              <a:rPr lang="es-MX" sz="1800" b="0" dirty="0"/>
              <a:t>Esta estrategia de intervención pedagógica está regida por tres principios básicos:</a:t>
            </a:r>
          </a:p>
          <a:p>
            <a:pPr algn="just"/>
            <a:r>
              <a:rPr lang="es-MX" sz="1800" b="0" dirty="0"/>
              <a:t>La acción didáctica debe partir de los conocimientos previos que tienen los alumnos, y de allí se ha de avanzar; dicho en otros términos, los alumnos deben tener ciertos conocimientos previos para entender lo que el maestro quiere enseñarle.</a:t>
            </a:r>
          </a:p>
          <a:p>
            <a:pPr algn="just"/>
            <a:r>
              <a:rPr lang="es-MX" sz="1800" b="0" dirty="0"/>
              <a:t>Los alumnos deben estar motivados para realizar el esfuerzo que supone el proceso </a:t>
            </a:r>
            <a:r>
              <a:rPr lang="es-MX" sz="1800" b="0" dirty="0" err="1"/>
              <a:t>autoestructurante</a:t>
            </a:r>
            <a:r>
              <a:rPr lang="es-MX" sz="1800" b="0" dirty="0"/>
              <a:t> del conocimiento y que requiere de la voluntad de utilizar lo que ya conocen para incorporar lo nuevo, entender lo que desconocían y construir una estructura que constituye un cuerpo de conocimiento más amplio, profundo y rico. Para lograr esta motivación para el esfuerzo, lo que se enseña y lo que se pide que haga el alumno, debe tener sentido para él.</a:t>
            </a:r>
          </a:p>
          <a:p>
            <a:pPr algn="just"/>
            <a:r>
              <a:rPr lang="es-MX" sz="1800" b="0" dirty="0"/>
              <a:t>Consecuentemente a todo lo anterior, lo fundamental no son los contenidos que se ofrecen, sino el enseñar un método de apropiación del saber; conseguir que los alumnos aprendan a aprender, lo que los constructivistas denominan proceso de </a:t>
            </a:r>
            <a:r>
              <a:rPr lang="es-MX" sz="1800" b="0" dirty="0" err="1"/>
              <a:t>autoestructuración</a:t>
            </a:r>
            <a:r>
              <a:rPr lang="es-MX" sz="1800" b="0" dirty="0"/>
              <a:t> de nuevos conocimientos. El aprender a aprender consiste básicamente en la adquisición de estrategias cognitivas, no sólo para apropiarse del saber que nos transmiten, sino también de exploración, descubrimiento y resolución de problemas. En este punto conviene recordar a Carl Rogers, cuando decía que "el aprendizaje social más útil es el aprendizaje del proceso de aprendizaje".</a:t>
            </a:r>
          </a:p>
          <a:p>
            <a:pPr algn="just"/>
            <a:endParaRPr lang="es-MX" sz="1800" dirty="0"/>
          </a:p>
        </p:txBody>
      </p:sp>
    </p:spTree>
    <p:extLst>
      <p:ext uri="{BB962C8B-B14F-4D97-AF65-F5344CB8AC3E}">
        <p14:creationId xmlns:p14="http://schemas.microsoft.com/office/powerpoint/2010/main" val="4406165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</TotalTime>
  <Words>596</Words>
  <Application>Microsoft Office PowerPoint</Application>
  <PresentationFormat>Presentación en pantalla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Ángulos</vt:lpstr>
      <vt:lpstr>la intervención didáctica en educación básica 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intervención didáctica en educación básica </dc:title>
  <dc:creator>mariana coss reyes</dc:creator>
  <cp:lastModifiedBy>mariana coss reyes</cp:lastModifiedBy>
  <cp:revision>1</cp:revision>
  <dcterms:created xsi:type="dcterms:W3CDTF">2015-06-11T13:04:14Z</dcterms:created>
  <dcterms:modified xsi:type="dcterms:W3CDTF">2015-06-11T13:09:24Z</dcterms:modified>
</cp:coreProperties>
</file>