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65" r:id="rId4"/>
    <p:sldId id="257" r:id="rId5"/>
    <p:sldId id="259" r:id="rId6"/>
    <p:sldId id="260" r:id="rId7"/>
    <p:sldId id="258" r:id="rId8"/>
    <p:sldId id="261" r:id="rId9"/>
    <p:sldId id="266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5" d="100"/>
          <a:sy n="35" d="100"/>
        </p:scale>
        <p:origin x="-1506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8E27-5A95-47B6-80FF-501E0933B473}" type="datetimeFigureOut">
              <a:rPr lang="es-ES" smtClean="0"/>
              <a:t>03/06/2015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3E8F-A660-4EA1-B919-F8E4D6FD79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3154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8E27-5A95-47B6-80FF-501E0933B473}" type="datetimeFigureOut">
              <a:rPr lang="es-ES" smtClean="0"/>
              <a:t>03/06/2015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3E8F-A660-4EA1-B919-F8E4D6FD79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093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8E27-5A95-47B6-80FF-501E0933B473}" type="datetimeFigureOut">
              <a:rPr lang="es-ES" smtClean="0"/>
              <a:t>03/06/2015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3E8F-A660-4EA1-B919-F8E4D6FD79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9354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8E27-5A95-47B6-80FF-501E0933B473}" type="datetimeFigureOut">
              <a:rPr lang="es-ES" smtClean="0"/>
              <a:t>03/06/2015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3E8F-A660-4EA1-B919-F8E4D6FD79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8187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8E27-5A95-47B6-80FF-501E0933B473}" type="datetimeFigureOut">
              <a:rPr lang="es-ES" smtClean="0"/>
              <a:t>03/06/2015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3E8F-A660-4EA1-B919-F8E4D6FD79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3642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8E27-5A95-47B6-80FF-501E0933B473}" type="datetimeFigureOut">
              <a:rPr lang="es-ES" smtClean="0"/>
              <a:t>03/06/2015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3E8F-A660-4EA1-B919-F8E4D6FD79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53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8E27-5A95-47B6-80FF-501E0933B473}" type="datetimeFigureOut">
              <a:rPr lang="es-ES" smtClean="0"/>
              <a:t>03/06/2015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3E8F-A660-4EA1-B919-F8E4D6FD79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0858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8E27-5A95-47B6-80FF-501E0933B473}" type="datetimeFigureOut">
              <a:rPr lang="es-ES" smtClean="0"/>
              <a:t>03/06/2015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3E8F-A660-4EA1-B919-F8E4D6FD79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6405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8E27-5A95-47B6-80FF-501E0933B473}" type="datetimeFigureOut">
              <a:rPr lang="es-ES" smtClean="0"/>
              <a:t>03/06/2015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3E8F-A660-4EA1-B919-F8E4D6FD79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2773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8E27-5A95-47B6-80FF-501E0933B473}" type="datetimeFigureOut">
              <a:rPr lang="es-ES" smtClean="0"/>
              <a:t>03/06/2015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3E8F-A660-4EA1-B919-F8E4D6FD79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9124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8E27-5A95-47B6-80FF-501E0933B473}" type="datetimeFigureOut">
              <a:rPr lang="es-ES" smtClean="0"/>
              <a:t>03/06/2015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3E8F-A660-4EA1-B919-F8E4D6FD79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836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78E27-5A95-47B6-80FF-501E0933B473}" type="datetimeFigureOut">
              <a:rPr lang="es-ES" smtClean="0"/>
              <a:t>03/06/2015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E3E8F-A660-4EA1-B919-F8E4D6FD79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791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&amp;esrc=s&amp;frm=1&amp;source=images&amp;cd=&amp;cad=rja&amp;uact=8&amp;ved=0CAcQjRw&amp;url=http://www.imagui.com/a/dibujos-que-empiecen-con-la-vocales-para-colorear-cqep7yErj&amp;ei=yV1nVePcBYmLyASq3ICIAg&amp;bvm=bv.93990622,d.cGU&amp;psig=AFQjCNFW4FOvdfeygPEP5xFNFbHHQvBVKA&amp;ust=1432923944216275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1 Título"/>
          <p:cNvSpPr txBox="1">
            <a:spLocks/>
          </p:cNvSpPr>
          <p:nvPr/>
        </p:nvSpPr>
        <p:spPr>
          <a:xfrm>
            <a:off x="395536" y="0"/>
            <a:ext cx="8229600" cy="76470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dirty="0" smtClean="0"/>
              <a:t>Lenguaje y comunicación</a:t>
            </a:r>
            <a:endParaRPr lang="es-ES" dirty="0"/>
          </a:p>
        </p:txBody>
      </p:sp>
      <p:sp>
        <p:nvSpPr>
          <p:cNvPr id="30" name="29 Rectángulo"/>
          <p:cNvSpPr/>
          <p:nvPr/>
        </p:nvSpPr>
        <p:spPr>
          <a:xfrm>
            <a:off x="360560" y="908720"/>
            <a:ext cx="41251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dirty="0"/>
              <a:t>Colorea y remarca cada una de las vocales</a:t>
            </a:r>
            <a:endParaRPr lang="es-ES" dirty="0"/>
          </a:p>
        </p:txBody>
      </p:sp>
      <p:pic>
        <p:nvPicPr>
          <p:cNvPr id="36" name="35 Imagen" descr="http://4.bp.blogspot.com/_HaWvdmRKrxQ/S9X6qMHsJsI/AAAAAAAAAEM/xe-Oi1Pevac/s1600/Dibujo%2B17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78052"/>
            <a:ext cx="2897505" cy="2181225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30 Rectángulo"/>
          <p:cNvSpPr/>
          <p:nvPr/>
        </p:nvSpPr>
        <p:spPr>
          <a:xfrm>
            <a:off x="4573161" y="90872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s-MX" dirty="0"/>
              <a:t>Participa en leer algún cuento para tus compañeros</a:t>
            </a:r>
            <a:endParaRPr lang="es-ES" dirty="0"/>
          </a:p>
        </p:txBody>
      </p:sp>
      <p:sp>
        <p:nvSpPr>
          <p:cNvPr id="2048" name="2047 Rectángulo"/>
          <p:cNvSpPr/>
          <p:nvPr/>
        </p:nvSpPr>
        <p:spPr>
          <a:xfrm>
            <a:off x="611560" y="3641450"/>
            <a:ext cx="30694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dirty="0"/>
              <a:t>Completa las siguientes silabas</a:t>
            </a:r>
            <a:endParaRPr lang="es-ES" dirty="0"/>
          </a:p>
        </p:txBody>
      </p:sp>
      <p:pic>
        <p:nvPicPr>
          <p:cNvPr id="39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61" y="4211171"/>
            <a:ext cx="2790825" cy="1638300"/>
          </a:xfrm>
          <a:prstGeom prst="rect">
            <a:avLst/>
          </a:prstGeom>
        </p:spPr>
      </p:pic>
      <p:sp>
        <p:nvSpPr>
          <p:cNvPr id="2049" name="2048 Rectángulo"/>
          <p:cNvSpPr/>
          <p:nvPr/>
        </p:nvSpPr>
        <p:spPr>
          <a:xfrm>
            <a:off x="4471283" y="236756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s-MX" dirty="0"/>
              <a:t>Describir cómo es tu persona frente a tus compañeros. Realizar un dibujo </a:t>
            </a:r>
            <a:endParaRPr lang="es-ES" dirty="0"/>
          </a:p>
        </p:txBody>
      </p:sp>
      <p:sp>
        <p:nvSpPr>
          <p:cNvPr id="41" name="40 Rectángulo"/>
          <p:cNvSpPr/>
          <p:nvPr/>
        </p:nvSpPr>
        <p:spPr>
          <a:xfrm>
            <a:off x="4866448" y="3974615"/>
            <a:ext cx="3325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dirty="0"/>
              <a:t>Completa el siguiente pictograma</a:t>
            </a:r>
            <a:endParaRPr lang="es-ES" dirty="0"/>
          </a:p>
        </p:txBody>
      </p:sp>
      <p:pic>
        <p:nvPicPr>
          <p:cNvPr id="42" name="0 Image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384699"/>
            <a:ext cx="1177925" cy="1578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283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395536" y="0"/>
            <a:ext cx="8229600" cy="76470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dirty="0" smtClean="0"/>
              <a:t>Pensamiento matemático</a:t>
            </a:r>
            <a:endParaRPr lang="es-ES" dirty="0"/>
          </a:p>
        </p:txBody>
      </p:sp>
      <p:sp>
        <p:nvSpPr>
          <p:cNvPr id="3" name="17 Flecha derecha"/>
          <p:cNvSpPr/>
          <p:nvPr/>
        </p:nvSpPr>
        <p:spPr>
          <a:xfrm>
            <a:off x="971600" y="3935605"/>
            <a:ext cx="1035050" cy="137668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4" name="18 Flecha derecha"/>
          <p:cNvSpPr/>
          <p:nvPr/>
        </p:nvSpPr>
        <p:spPr>
          <a:xfrm>
            <a:off x="5796136" y="4196516"/>
            <a:ext cx="583565" cy="80391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26023" y="756093"/>
            <a:ext cx="915703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Completa la siguiente serie numérica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1_3_5_7_9_11_13__16__19__22__25___29_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MX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s-MX" sz="28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Colorea con color rojo la flecha más grande y con azul la flecha pequeña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136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9 Triángulo isósceles"/>
          <p:cNvSpPr/>
          <p:nvPr/>
        </p:nvSpPr>
        <p:spPr>
          <a:xfrm>
            <a:off x="1065791" y="2079234"/>
            <a:ext cx="902970" cy="121158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3" name="20 Rectángulo"/>
          <p:cNvSpPr/>
          <p:nvPr/>
        </p:nvSpPr>
        <p:spPr>
          <a:xfrm>
            <a:off x="2464696" y="2079234"/>
            <a:ext cx="1332865" cy="9804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4" name="21 Conector"/>
          <p:cNvSpPr/>
          <p:nvPr/>
        </p:nvSpPr>
        <p:spPr>
          <a:xfrm>
            <a:off x="4237616" y="2079234"/>
            <a:ext cx="869950" cy="1178560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5" name="22 Rectángulo"/>
          <p:cNvSpPr/>
          <p:nvPr/>
        </p:nvSpPr>
        <p:spPr>
          <a:xfrm>
            <a:off x="5626361" y="2079234"/>
            <a:ext cx="869950" cy="10795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" y="0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Colora con color amarillo el triángulo, con color rojo el circulo, con color verde el rectángulo y color azul el cuadrado</a:t>
            </a: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22 Grupo"/>
          <p:cNvGrpSpPr/>
          <p:nvPr/>
        </p:nvGrpSpPr>
        <p:grpSpPr>
          <a:xfrm>
            <a:off x="938156" y="5634960"/>
            <a:ext cx="579120" cy="614680"/>
            <a:chOff x="1101090" y="7879715"/>
            <a:chExt cx="579120" cy="614680"/>
          </a:xfrm>
        </p:grpSpPr>
        <p:sp>
          <p:nvSpPr>
            <p:cNvPr id="13" name="3 Corazón"/>
            <p:cNvSpPr/>
            <p:nvPr/>
          </p:nvSpPr>
          <p:spPr>
            <a:xfrm>
              <a:off x="1101090" y="7879715"/>
              <a:ext cx="186690" cy="231140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  <p:sp>
          <p:nvSpPr>
            <p:cNvPr id="14" name="4 Corazón"/>
            <p:cNvSpPr/>
            <p:nvPr/>
          </p:nvSpPr>
          <p:spPr>
            <a:xfrm>
              <a:off x="1308735" y="8263255"/>
              <a:ext cx="186690" cy="231140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  <p:sp>
          <p:nvSpPr>
            <p:cNvPr id="15" name="5 Corazón"/>
            <p:cNvSpPr/>
            <p:nvPr/>
          </p:nvSpPr>
          <p:spPr>
            <a:xfrm>
              <a:off x="1493520" y="7906385"/>
              <a:ext cx="186690" cy="231140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grpSp>
        <p:nvGrpSpPr>
          <p:cNvPr id="24" name="23 Grupo"/>
          <p:cNvGrpSpPr/>
          <p:nvPr/>
        </p:nvGrpSpPr>
        <p:grpSpPr>
          <a:xfrm>
            <a:off x="5486400" y="5589240"/>
            <a:ext cx="915670" cy="1002665"/>
            <a:chOff x="4433570" y="7903210"/>
            <a:chExt cx="915670" cy="1002665"/>
          </a:xfrm>
        </p:grpSpPr>
        <p:sp>
          <p:nvSpPr>
            <p:cNvPr id="8" name="6 Corazón"/>
            <p:cNvSpPr/>
            <p:nvPr/>
          </p:nvSpPr>
          <p:spPr>
            <a:xfrm>
              <a:off x="4789170" y="8674735"/>
              <a:ext cx="186690" cy="231140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  <p:sp>
          <p:nvSpPr>
            <p:cNvPr id="9" name="8 Corazón"/>
            <p:cNvSpPr/>
            <p:nvPr/>
          </p:nvSpPr>
          <p:spPr>
            <a:xfrm>
              <a:off x="4433570" y="8623300"/>
              <a:ext cx="186690" cy="231140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  <p:sp>
          <p:nvSpPr>
            <p:cNvPr id="10" name="9 Corazón"/>
            <p:cNvSpPr/>
            <p:nvPr/>
          </p:nvSpPr>
          <p:spPr>
            <a:xfrm>
              <a:off x="4795520" y="8269605"/>
              <a:ext cx="186690" cy="231140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  <p:sp>
          <p:nvSpPr>
            <p:cNvPr id="11" name="10 Corazón"/>
            <p:cNvSpPr/>
            <p:nvPr/>
          </p:nvSpPr>
          <p:spPr>
            <a:xfrm>
              <a:off x="4440555" y="8256270"/>
              <a:ext cx="186690" cy="231140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  <p:sp>
          <p:nvSpPr>
            <p:cNvPr id="12" name="11 Corazón"/>
            <p:cNvSpPr/>
            <p:nvPr/>
          </p:nvSpPr>
          <p:spPr>
            <a:xfrm>
              <a:off x="5122545" y="8657590"/>
              <a:ext cx="186690" cy="231140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  <p:sp>
          <p:nvSpPr>
            <p:cNvPr id="16" name="7 Corazón"/>
            <p:cNvSpPr/>
            <p:nvPr/>
          </p:nvSpPr>
          <p:spPr>
            <a:xfrm>
              <a:off x="5162550" y="7908925"/>
              <a:ext cx="186690" cy="231140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  <p:sp>
          <p:nvSpPr>
            <p:cNvPr id="17" name="15 Corazón"/>
            <p:cNvSpPr/>
            <p:nvPr/>
          </p:nvSpPr>
          <p:spPr>
            <a:xfrm>
              <a:off x="4784090" y="7905115"/>
              <a:ext cx="186690" cy="231140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  <p:sp>
          <p:nvSpPr>
            <p:cNvPr id="18" name="16 Corazón"/>
            <p:cNvSpPr/>
            <p:nvPr/>
          </p:nvSpPr>
          <p:spPr>
            <a:xfrm>
              <a:off x="4440555" y="7903210"/>
              <a:ext cx="186690" cy="231140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  <p:sp>
          <p:nvSpPr>
            <p:cNvPr id="19" name="12 Corazón"/>
            <p:cNvSpPr/>
            <p:nvPr/>
          </p:nvSpPr>
          <p:spPr>
            <a:xfrm>
              <a:off x="5125085" y="8259445"/>
              <a:ext cx="186690" cy="231140"/>
            </a:xfrm>
            <a:prstGeom prst="hear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-38100" y="3573016"/>
            <a:ext cx="664579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Juguemos al memórame de números 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MX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Encierra donde hay más </a:t>
            </a:r>
            <a:endParaRPr kumimoji="0" lang="es-MX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588963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corazones </a:t>
            </a:r>
            <a:endParaRPr kumimoji="0" lang="es-E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9144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575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64704"/>
          </a:xfrm>
        </p:spPr>
        <p:txBody>
          <a:bodyPr/>
          <a:lstStyle/>
          <a:p>
            <a:r>
              <a:rPr lang="es-ES_tradnl" dirty="0" smtClean="0"/>
              <a:t>Desarrollo físico y salud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s-ES_tradnl" dirty="0" smtClean="0"/>
              <a:t>Realiza los siguientes movimientos:</a:t>
            </a:r>
          </a:p>
          <a:p>
            <a:pPr marL="0" indent="0">
              <a:buNone/>
            </a:pPr>
            <a:r>
              <a:rPr lang="es-ES_tradnl" dirty="0" smtClean="0"/>
              <a:t>-lanza y cacha una pelota</a:t>
            </a:r>
          </a:p>
          <a:p>
            <a:pPr marL="0" indent="0">
              <a:buNone/>
            </a:pPr>
            <a:r>
              <a:rPr lang="es-ES_tradnl" dirty="0" smtClean="0"/>
              <a:t>-corre de un extremo a otro realizando dos acciones: (óculo-manual)</a:t>
            </a:r>
          </a:p>
          <a:p>
            <a:pPr marL="0" indent="0">
              <a:buNone/>
            </a:pPr>
            <a:r>
              <a:rPr lang="es-ES_tradnl" dirty="0" smtClean="0"/>
              <a:t>2. Puede realizar movimientos motrices gruesos (correr, reptar, saltar, estirar)</a:t>
            </a:r>
          </a:p>
          <a:p>
            <a:pPr marL="0" indent="0">
              <a:buNone/>
            </a:pPr>
            <a:r>
              <a:rPr lang="es-ES_tradnl" dirty="0" smtClean="0"/>
              <a:t>3. Manera en que utiliza las herramientas de trabajo (tijeras, pincel, pintura, regla, libros)</a:t>
            </a:r>
          </a:p>
          <a:p>
            <a:pPr marL="0" indent="0">
              <a:buNone/>
            </a:pPr>
            <a:r>
              <a:rPr lang="es-ES_tradnl" dirty="0" smtClean="0"/>
              <a:t>4. Arma rompecabezas con distinto grado de complejidad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526671" y="810655"/>
            <a:ext cx="8229600" cy="5385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3200" dirty="0" smtClean="0"/>
              <a:t>Coordinación, fuerza y equilibrio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420165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79" t="10106" r="16861" b="18741"/>
          <a:stretch/>
        </p:blipFill>
        <p:spPr>
          <a:xfrm>
            <a:off x="1688506" y="1340768"/>
            <a:ext cx="6241127" cy="4992902"/>
          </a:xfrm>
        </p:spPr>
      </p:pic>
      <p:sp>
        <p:nvSpPr>
          <p:cNvPr id="5" name="4 CuadroTexto"/>
          <p:cNvSpPr txBox="1"/>
          <p:nvPr/>
        </p:nvSpPr>
        <p:spPr>
          <a:xfrm>
            <a:off x="1820738" y="553034"/>
            <a:ext cx="5976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200" dirty="0" smtClean="0"/>
              <a:t>5. Identifica las partes del cuerpo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09702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/>
          <a:lstStyle/>
          <a:p>
            <a:pPr marL="0" indent="0">
              <a:buNone/>
            </a:pPr>
            <a:r>
              <a:rPr lang="es-ES_tradnl" dirty="0" smtClean="0"/>
              <a:t>6. Hábitos de higiene que realiza y/o conoce</a:t>
            </a:r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_tradnl" dirty="0" smtClean="0"/>
              <a:t>7. Identifica a quien puede acudir si se encuentra en una situación de problema</a:t>
            </a:r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_tradnl" dirty="0" smtClean="0"/>
              <a:t>8. Reconoce la importancia de descansar después de actividades motoras gruesas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526671" y="281608"/>
            <a:ext cx="8229600" cy="5385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3200" dirty="0" smtClean="0"/>
              <a:t>Promoción de la salud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27619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6671" y="-98402"/>
            <a:ext cx="8229600" cy="909057"/>
          </a:xfrm>
        </p:spPr>
        <p:txBody>
          <a:bodyPr/>
          <a:lstStyle/>
          <a:p>
            <a:r>
              <a:rPr lang="es-ES_tradnl" dirty="0" smtClean="0"/>
              <a:t>Desarrollo personal y social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s-ES_tradnl" dirty="0" smtClean="0"/>
              <a:t>Reacción que muestra al llegar al jardín</a:t>
            </a:r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_tradnl" dirty="0" smtClean="0"/>
              <a:t>2. Emociones que reconoce. Sabe que significa 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_tradnl" dirty="0" smtClean="0"/>
              <a:t>3. Como reacciona ante una situación problemática</a:t>
            </a: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526671" y="810655"/>
            <a:ext cx="8229600" cy="5385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3200" dirty="0" smtClean="0"/>
              <a:t>Identidad personal</a:t>
            </a:r>
            <a:endParaRPr lang="es-ES" sz="3200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66" y="3068959"/>
            <a:ext cx="4047714" cy="244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42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832762"/>
            <a:ext cx="8229600" cy="4997152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s-ES_tradnl" dirty="0" smtClean="0"/>
              <a:t>Reconoce la importancia del trabajo en equipo</a:t>
            </a:r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_tradnl" dirty="0" smtClean="0"/>
              <a:t>2. Sabe el valor de las reglas y los lugares en donde existen</a:t>
            </a:r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_tradnl" dirty="0" smtClean="0"/>
              <a:t>3. Puede desempeñar cualquier rol en las actividades de juego</a:t>
            </a:r>
          </a:p>
          <a:p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526671" y="260343"/>
            <a:ext cx="8229600" cy="5385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3200" dirty="0" smtClean="0"/>
              <a:t>Relaciones interpersonales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05289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448" y="0"/>
            <a:ext cx="939308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600" b="1" dirty="0"/>
              <a:t>Nombre de la actividad:</a:t>
            </a:r>
            <a:r>
              <a:rPr lang="es-MX" sz="2600" dirty="0"/>
              <a:t> figuras geométricas </a:t>
            </a:r>
            <a:endParaRPr lang="es-ES" sz="2600" dirty="0"/>
          </a:p>
          <a:p>
            <a:r>
              <a:rPr lang="es-MX" sz="2600" b="1" dirty="0"/>
              <a:t>Propósito de la actividad:</a:t>
            </a:r>
            <a:r>
              <a:rPr lang="es-MX" sz="2600" dirty="0"/>
              <a:t> </a:t>
            </a:r>
            <a:r>
              <a:rPr lang="es-ES" sz="2600" dirty="0"/>
              <a:t>Hace referencia a diversas formas que observa en su entorno y dice en qué otros objetos se ven esas mismas formas</a:t>
            </a:r>
          </a:p>
          <a:p>
            <a:r>
              <a:rPr lang="es-MX" sz="2600" b="1" dirty="0" smtClean="0"/>
              <a:t>Campo</a:t>
            </a:r>
            <a:r>
              <a:rPr lang="es-MX" sz="2600" b="1" dirty="0"/>
              <a:t>:</a:t>
            </a:r>
            <a:r>
              <a:rPr lang="es-MX" sz="2600" dirty="0"/>
              <a:t> pensamiento matemático</a:t>
            </a:r>
            <a:endParaRPr lang="es-ES" sz="2600" dirty="0"/>
          </a:p>
          <a:p>
            <a:r>
              <a:rPr lang="es-MX" sz="2600" b="1" dirty="0"/>
              <a:t>Aspecto</a:t>
            </a:r>
            <a:r>
              <a:rPr lang="es-MX" sz="2600" dirty="0"/>
              <a:t>: forma espacio y medida</a:t>
            </a:r>
            <a:endParaRPr lang="es-ES" sz="2600" dirty="0"/>
          </a:p>
          <a:p>
            <a:r>
              <a:rPr lang="es-MX" sz="2600" b="1" dirty="0"/>
              <a:t>Desarrollo:</a:t>
            </a:r>
            <a:r>
              <a:rPr lang="es-MX" sz="2600" dirty="0"/>
              <a:t> explicar a los alumnos cada una de las figuras geométricas como circulo, rectángulo, cuadrado y triangulo conocer sus características y el nombre. Después concluir pintando de color diferente la figura geométrico según sea.</a:t>
            </a:r>
            <a:endParaRPr lang="es-ES" sz="2600" dirty="0"/>
          </a:p>
          <a:p>
            <a:r>
              <a:rPr lang="es-MX" sz="2600" b="1" dirty="0"/>
              <a:t>Materiales</a:t>
            </a:r>
            <a:r>
              <a:rPr lang="es-MX" sz="2600" dirty="0"/>
              <a:t>: figuras geométricas en grande, colores, hojas y dibujos</a:t>
            </a:r>
            <a:endParaRPr lang="es-ES" sz="2600" dirty="0"/>
          </a:p>
          <a:p>
            <a:r>
              <a:rPr lang="es-MX" sz="2600" b="1" dirty="0"/>
              <a:t>Espacio:</a:t>
            </a:r>
            <a:r>
              <a:rPr lang="es-MX" sz="2600" dirty="0"/>
              <a:t> aula</a:t>
            </a:r>
            <a:endParaRPr lang="es-ES" sz="2600" dirty="0"/>
          </a:p>
          <a:p>
            <a:r>
              <a:rPr lang="es-MX" sz="2600" b="1" dirty="0"/>
              <a:t>Tiempo</a:t>
            </a:r>
            <a:r>
              <a:rPr lang="es-MX" sz="2600" dirty="0"/>
              <a:t>: 25 minutos</a:t>
            </a:r>
            <a:endParaRPr lang="es-ES" sz="2600" dirty="0"/>
          </a:p>
          <a:p>
            <a:r>
              <a:rPr lang="es-MX" sz="2600" b="1" dirty="0"/>
              <a:t>Organización</a:t>
            </a:r>
            <a:r>
              <a:rPr lang="es-MX" sz="2600" dirty="0"/>
              <a:t>: individual</a:t>
            </a:r>
            <a:endParaRPr lang="es-ES" sz="2600" dirty="0"/>
          </a:p>
          <a:p>
            <a:r>
              <a:rPr lang="es-MX" sz="2600" b="1" dirty="0"/>
              <a:t>Evaluación</a:t>
            </a:r>
            <a:r>
              <a:rPr lang="es-MX" sz="2600" dirty="0"/>
              <a:t>: logra e identifica las características de las figuras geométricas. </a:t>
            </a:r>
            <a:endParaRPr lang="es-ES" sz="2600" dirty="0"/>
          </a:p>
        </p:txBody>
      </p:sp>
    </p:spTree>
    <p:extLst>
      <p:ext uri="{BB962C8B-B14F-4D97-AF65-F5344CB8AC3E}">
        <p14:creationId xmlns:p14="http://schemas.microsoft.com/office/powerpoint/2010/main" val="36635095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413</Words>
  <Application>Microsoft Office PowerPoint</Application>
  <PresentationFormat>Presentación en pantalla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Desarrollo físico y salud</vt:lpstr>
      <vt:lpstr>Presentación de PowerPoint</vt:lpstr>
      <vt:lpstr>Presentación de PowerPoint</vt:lpstr>
      <vt:lpstr>Desarrollo personal y social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MQ</cp:lastModifiedBy>
  <cp:revision>5</cp:revision>
  <dcterms:created xsi:type="dcterms:W3CDTF">2015-05-28T18:15:30Z</dcterms:created>
  <dcterms:modified xsi:type="dcterms:W3CDTF">2015-06-03T18:14:11Z</dcterms:modified>
</cp:coreProperties>
</file>