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AB70201A-586C-4150-A355-22B4BDF6FE0E}" type="datetimeFigureOut">
              <a:rPr lang="es-ES" smtClean="0"/>
              <a:t>10/06/2015</a:t>
            </a:fld>
            <a:endParaRPr lang="es-E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03B327DA-332B-4E04-B9A8-4BE73A5E23C5}" type="slidenum">
              <a:rPr lang="es-ES" smtClean="0"/>
              <a:t>‹Nº›</a:t>
            </a:fld>
            <a:endParaRPr lang="es-E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0201A-586C-4150-A355-22B4BDF6FE0E}" type="datetimeFigureOut">
              <a:rPr lang="es-ES" smtClean="0"/>
              <a:t>10/06/2015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327DA-332B-4E04-B9A8-4BE73A5E23C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0201A-586C-4150-A355-22B4BDF6FE0E}" type="datetimeFigureOut">
              <a:rPr lang="es-ES" smtClean="0"/>
              <a:t>10/06/2015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327DA-332B-4E04-B9A8-4BE73A5E23C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0201A-586C-4150-A355-22B4BDF6FE0E}" type="datetimeFigureOut">
              <a:rPr lang="es-ES" smtClean="0"/>
              <a:t>10/06/2015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327DA-332B-4E04-B9A8-4BE73A5E23C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0201A-586C-4150-A355-22B4BDF6FE0E}" type="datetimeFigureOut">
              <a:rPr lang="es-ES" smtClean="0"/>
              <a:t>10/06/2015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327DA-332B-4E04-B9A8-4BE73A5E23C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0201A-586C-4150-A355-22B4BDF6FE0E}" type="datetimeFigureOut">
              <a:rPr lang="es-ES" smtClean="0"/>
              <a:t>10/06/2015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327DA-332B-4E04-B9A8-4BE73A5E23C5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0201A-586C-4150-A355-22B4BDF6FE0E}" type="datetimeFigureOut">
              <a:rPr lang="es-ES" smtClean="0"/>
              <a:t>10/06/2015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327DA-332B-4E04-B9A8-4BE73A5E23C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0201A-586C-4150-A355-22B4BDF6FE0E}" type="datetimeFigureOut">
              <a:rPr lang="es-ES" smtClean="0"/>
              <a:t>10/06/2015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327DA-332B-4E04-B9A8-4BE73A5E23C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0201A-586C-4150-A355-22B4BDF6FE0E}" type="datetimeFigureOut">
              <a:rPr lang="es-ES" smtClean="0"/>
              <a:t>10/06/2015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327DA-332B-4E04-B9A8-4BE73A5E23C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0201A-586C-4150-A355-22B4BDF6FE0E}" type="datetimeFigureOut">
              <a:rPr lang="es-ES" smtClean="0"/>
              <a:t>10/06/2015</a:t>
            </a:fld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327DA-332B-4E04-B9A8-4BE73A5E23C5}" type="slidenum">
              <a:rPr lang="es-ES" smtClean="0"/>
              <a:t>‹Nº›</a:t>
            </a:fld>
            <a:endParaRPr lang="es-E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0201A-586C-4150-A355-22B4BDF6FE0E}" type="datetimeFigureOut">
              <a:rPr lang="es-ES" smtClean="0"/>
              <a:t>10/06/2015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327DA-332B-4E04-B9A8-4BE73A5E23C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B70201A-586C-4150-A355-22B4BDF6FE0E}" type="datetimeFigureOut">
              <a:rPr lang="es-ES" smtClean="0"/>
              <a:t>10/06/2015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03B327DA-332B-4E04-B9A8-4BE73A5E23C5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Diagnóstico de un grupo y planeación didáctica.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_tradnl" dirty="0" smtClean="0"/>
              <a:t>Karla Guadalupe González Aguirre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84123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Diagnóstico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ES_tradnl" dirty="0" smtClean="0"/>
              <a:t>Haciendo referencia al campo formativo de Pensamiento Matemático en el aspecto de número, 20 de los niños logra contar uno a uno así como identificar los números y saber cuál es su grafía, algunos resuelven problemas que implican agregar, quitar, repartir, logran saber cuál es el resultado. Son capaces de realizar correspondencia uno a uno, 28 niños logran clasificar o reunir por colores, forma o según sus características. </a:t>
            </a:r>
          </a:p>
          <a:p>
            <a:r>
              <a:rPr lang="es-ES_tradnl" dirty="0" smtClean="0"/>
              <a:t>En cuanto al aspecto de forma, espacio y medida el 23% de los niños de grupo identifican conceptos como adentro, afuera, abajo, arriba, corto, largo, grande, pequeño, lo referente a secuencias con imágenes muestran dificultad para encontrar los patrones y para formar un círculo, así como para identificar un punto de referencia.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01123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Actividad de planeación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ES_tradnl" dirty="0" smtClean="0"/>
              <a:t>Nombre del rincón: Rincón de pensamiento matemático.</a:t>
            </a:r>
          </a:p>
          <a:p>
            <a:r>
              <a:rPr lang="es-ES_tradnl" dirty="0" smtClean="0"/>
              <a:t>Propósito: Utiliza estrategias de conteo como la organización en fila, el señalamiento de cada elemento, desplazamiento de los ya contados, añadir objetos o repartir uno a uno los elementos por contar y </a:t>
            </a:r>
            <a:r>
              <a:rPr lang="es-ES_tradnl" dirty="0" err="1" smtClean="0"/>
              <a:t>sobreconteo</a:t>
            </a:r>
            <a:r>
              <a:rPr lang="es-ES_tradnl" dirty="0" smtClean="0"/>
              <a:t>.</a:t>
            </a:r>
          </a:p>
          <a:p>
            <a:r>
              <a:rPr lang="es-ES_tradnl" dirty="0" smtClean="0"/>
              <a:t>Nombre de la actividad: Piedras del tesoro.</a:t>
            </a:r>
          </a:p>
          <a:p>
            <a:r>
              <a:rPr lang="es-ES_tradnl" dirty="0" smtClean="0"/>
              <a:t>Desarrollo de la actividad: Los niños observan un cofre del tesoro e identifican qué número tiene, posteriormente coloca el número de piedras que indica.</a:t>
            </a:r>
          </a:p>
          <a:p>
            <a:r>
              <a:rPr lang="es-ES_tradnl" dirty="0" smtClean="0"/>
              <a:t>Organización: Individual.</a:t>
            </a:r>
          </a:p>
          <a:p>
            <a:r>
              <a:rPr lang="es-ES_tradnl" dirty="0" smtClean="0"/>
              <a:t>Tiempo y espacio: 20 minutos en el aula.</a:t>
            </a:r>
          </a:p>
          <a:p>
            <a:r>
              <a:rPr lang="es-ES_tradnl" dirty="0" smtClean="0"/>
              <a:t>Recursos y materiales: Cofres con números y piedras.</a:t>
            </a:r>
          </a:p>
          <a:p>
            <a:r>
              <a:rPr lang="es-ES_tradnl" dirty="0" smtClean="0"/>
              <a:t>Evaluación: ¿Qué estrategias de </a:t>
            </a:r>
            <a:r>
              <a:rPr lang="es-ES_tradnl" smtClean="0"/>
              <a:t>conteo utilizó?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509510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70</TotalTime>
  <Words>273</Words>
  <Application>Microsoft Office PowerPoint</Application>
  <PresentationFormat>Presentación en pantalla (4:3)</PresentationFormat>
  <Paragraphs>14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Century Gothic</vt:lpstr>
      <vt:lpstr>Wingdings 2</vt:lpstr>
      <vt:lpstr>Austin</vt:lpstr>
      <vt:lpstr>Diagnóstico de un grupo y planeación didáctica.</vt:lpstr>
      <vt:lpstr>Diagnóstico</vt:lpstr>
      <vt:lpstr>Actividad de planeación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Diagnóstico de un grupo y planeación didáctica.</dc:title>
  <dc:creator>CCPA</dc:creator>
  <cp:lastModifiedBy>Usuario</cp:lastModifiedBy>
  <cp:revision>3</cp:revision>
  <dcterms:created xsi:type="dcterms:W3CDTF">2015-06-02T18:41:39Z</dcterms:created>
  <dcterms:modified xsi:type="dcterms:W3CDTF">2015-06-10T15:59:25Z</dcterms:modified>
</cp:coreProperties>
</file>