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C32A4C0-9650-4FD1-8A2D-ABCA31C55578}" type="datetimeFigureOut">
              <a:rPr lang="es-ES" smtClean="0"/>
              <a:t>11/06/2015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15DC7FB-2295-4FA9-96AC-4612ADA5AFF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88024" y="3140968"/>
            <a:ext cx="3313355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Diagnóstico</a:t>
            </a:r>
            <a:r>
              <a:rPr lang="es-ES" dirty="0"/>
              <a:t>, planeación y secuencias didácticas</a:t>
            </a:r>
          </a:p>
        </p:txBody>
      </p:sp>
    </p:spTree>
    <p:extLst>
      <p:ext uri="{BB962C8B-B14F-4D97-AF65-F5344CB8AC3E}">
        <p14:creationId xmlns:p14="http://schemas.microsoft.com/office/powerpoint/2010/main" val="54918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Diagnostico	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s-ES_tradnl" dirty="0" smtClean="0"/>
          </a:p>
          <a:p>
            <a:r>
              <a:rPr lang="es-ES_tradnl" dirty="0" smtClean="0">
                <a:solidFill>
                  <a:schemeClr val="tx1"/>
                </a:solidFill>
              </a:rPr>
              <a:t>Haciendo referencia al campo formativo de Pensamiento Matemático en el aspecto de número, 20 de los niños del grupo logran contar uno a uno así como identificar los números y saber cual es su grafía, algunos resuelven problemas que implican agregar reunir quitar repartir y logran saber cual es su resultado, 28 niños logran clasificar o reunir por formas y colores según su características. </a:t>
            </a:r>
          </a:p>
          <a:p>
            <a:r>
              <a:rPr lang="es-ES_tradnl" dirty="0" smtClean="0">
                <a:solidFill>
                  <a:schemeClr val="tx1"/>
                </a:solidFill>
              </a:rPr>
              <a:t>En cuanto al aspecto de forma espacio y medida, 23 de los niños logan identificar conceptos como adentro, afuera, abajo, arriba, corto, largo, grande, pequeño, lo referente a secuencias muestran dificultad para encontrar los patrones y para formar un circulo así como para identificar un punto de partida. </a:t>
            </a:r>
            <a:endParaRPr lang="es-ES_tradnl" dirty="0">
              <a:solidFill>
                <a:schemeClr val="tx1"/>
              </a:solidFill>
            </a:endParaRPr>
          </a:p>
          <a:p>
            <a:endParaRPr lang="es-ES_tradnl" dirty="0" smtClean="0">
              <a:solidFill>
                <a:schemeClr val="tx1"/>
              </a:solidFill>
            </a:endParaRPr>
          </a:p>
          <a:p>
            <a:endParaRPr lang="es-ES_tradnl" dirty="0">
              <a:solidFill>
                <a:schemeClr val="tx1"/>
              </a:solidFill>
            </a:endParaRPr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17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s-ES_tradnl" dirty="0" smtClean="0"/>
              <a:t>Actividad de planeación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_tradnl" sz="2600" dirty="0" smtClean="0">
                <a:solidFill>
                  <a:schemeClr val="tx1"/>
                </a:solidFill>
              </a:rPr>
              <a:t>Nombre del rincón: Rincón de pensamiento matemático.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Propósito: Utiliza estrategias de conteo como la organización en fila, el señalamiento de cada elemento, desplazamiento de los ya contados, añadir objetos o repartir uno a uno los elementos por contar y sobre conteo.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Nombre de la actividad: Piedras del tesoro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Desarrollo de la actividad: los niños observan un cofre de tesoro e identifican que numero tiene posteriormente colocan el numero de piedras que indica.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Organización: individual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Tiempo y espacio: 20 minutos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Recursos y materiales: cofres con números y piedras</a:t>
            </a:r>
          </a:p>
          <a:p>
            <a:r>
              <a:rPr lang="es-ES_tradnl" sz="2600" dirty="0" smtClean="0">
                <a:solidFill>
                  <a:schemeClr val="tx1"/>
                </a:solidFill>
              </a:rPr>
              <a:t>Evaluación: ¿Qué estrategias de conteo utilizo? </a:t>
            </a:r>
          </a:p>
          <a:p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4209179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</TotalTime>
  <Words>239</Words>
  <Application>Microsoft Office PowerPoint</Application>
  <PresentationFormat>Presentación en pantalla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Austin</vt:lpstr>
      <vt:lpstr> Diagnóstico, planeación y secuencias didácticas</vt:lpstr>
      <vt:lpstr>Diagnostico  </vt:lpstr>
      <vt:lpstr>Actividad de planeación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Diagnóstico, planeación y secuencias didácticas</dc:title>
  <dc:creator>CCPA</dc:creator>
  <cp:lastModifiedBy>CCPA</cp:lastModifiedBy>
  <cp:revision>3</cp:revision>
  <dcterms:created xsi:type="dcterms:W3CDTF">2015-06-02T18:42:33Z</dcterms:created>
  <dcterms:modified xsi:type="dcterms:W3CDTF">2015-06-11T13:18:55Z</dcterms:modified>
</cp:coreProperties>
</file>