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890DA8-8CD2-439F-8924-A729B62575AE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338C79D-637F-423F-8317-DC2ED020888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Módulo II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07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2007096"/>
          </a:xfrm>
        </p:spPr>
        <p:txBody>
          <a:bodyPr>
            <a:normAutofit/>
          </a:bodyPr>
          <a:lstStyle/>
          <a:p>
            <a:r>
              <a:rPr lang="es-ES" sz="2400" dirty="0" smtClean="0"/>
              <a:t>Elaborar en equipo de práctica el diagnóstico de un grupo y elaborar una planeación didáctica partiendo del éste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7102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400" dirty="0" smtClean="0"/>
              <a:t>Diagnóstico aspecto de escritura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64088" y="685800"/>
            <a:ext cx="2941712" cy="3886200"/>
          </a:xfrm>
        </p:spPr>
        <p:txBody>
          <a:bodyPr/>
          <a:lstStyle/>
          <a:p>
            <a:r>
              <a:rPr lang="es-ES_tradnl" dirty="0" smtClean="0"/>
              <a:t>Diagnóstico para evaluar el proceso de escritura inicial basado en la investigación realizada por Myriam </a:t>
            </a:r>
            <a:r>
              <a:rPr lang="es-ES_tradnl" dirty="0" err="1" smtClean="0"/>
              <a:t>Nemirovsky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6" t="15220" r="42602" b="13235"/>
          <a:stretch/>
        </p:blipFill>
        <p:spPr bwMode="auto">
          <a:xfrm>
            <a:off x="683568" y="476672"/>
            <a:ext cx="4248471" cy="513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70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s-ES_tradnl" dirty="0"/>
              <a:t>Nombre de la actividad: ¿Qué es lo que se?</a:t>
            </a:r>
            <a:endParaRPr lang="es-ES" dirty="0"/>
          </a:p>
          <a:p>
            <a:pPr lvl="0"/>
            <a:r>
              <a:rPr lang="es-ES_tradnl" dirty="0"/>
              <a:t>Campo formativo: Lenguaje y comunicación</a:t>
            </a:r>
            <a:endParaRPr lang="es-ES" dirty="0"/>
          </a:p>
          <a:p>
            <a:pPr lvl="0"/>
            <a:r>
              <a:rPr lang="es-ES_tradnl" dirty="0"/>
              <a:t>Competencia: </a:t>
            </a:r>
            <a:r>
              <a:rPr lang="es-ES_tradnl" dirty="0" smtClean="0"/>
              <a:t>Expresa </a:t>
            </a:r>
            <a:r>
              <a:rPr lang="es-ES_tradnl" dirty="0"/>
              <a:t>gráficamente las ideas que quiere comunicar y las verbaliza para construir un texto escrito con ayuda de alguien</a:t>
            </a:r>
            <a:endParaRPr lang="es-ES" dirty="0"/>
          </a:p>
          <a:p>
            <a:pPr lvl="0"/>
            <a:r>
              <a:rPr lang="es-ES_tradnl" dirty="0"/>
              <a:t>Aprendizaje </a:t>
            </a:r>
            <a:r>
              <a:rPr lang="es-ES_tradnl" dirty="0" smtClean="0"/>
              <a:t>esperado: Utiliza </a:t>
            </a:r>
            <a:r>
              <a:rPr lang="es-ES_tradnl" dirty="0"/>
              <a:t>marcas gráficas o letras con diversas intenciones de escritura y explica qué dice su texto</a:t>
            </a:r>
            <a:endParaRPr lang="es-ES" dirty="0"/>
          </a:p>
          <a:p>
            <a:pPr lvl="0"/>
            <a:r>
              <a:rPr lang="es-ES_tradnl" dirty="0" smtClean="0"/>
              <a:t>Desarrollo: Toma el lapicero y la hoja de trabajo</a:t>
            </a:r>
          </a:p>
          <a:p>
            <a:pPr marL="594360" lvl="2" indent="0">
              <a:buNone/>
            </a:pPr>
            <a:r>
              <a:rPr lang="es-ES_tradnl" dirty="0" smtClean="0"/>
              <a:t>Escribe su nombre, posteriormente identifica las imágenes que se le proporcionan y escribe según sus posibilidades el nombre de cada una de ellas.</a:t>
            </a:r>
          </a:p>
          <a:p>
            <a:pPr marL="594360" lvl="2" indent="0">
              <a:buNone/>
            </a:pPr>
            <a:r>
              <a:rPr lang="es-ES_tradnl" dirty="0" smtClean="0"/>
              <a:t>Escucha las palabras que le dictara la educadora, y escribirá según sus posibilidades sin apoyo de algún portador de texto lo que se le pide.</a:t>
            </a:r>
          </a:p>
          <a:p>
            <a:pPr marL="594360" lvl="2" indent="0">
              <a:buNone/>
            </a:pPr>
            <a:r>
              <a:rPr lang="es-ES_tradnl" dirty="0" smtClean="0"/>
              <a:t>Observa las palabras plasmadas en la hoja de trabajo y menciona lo que cree dice cada una de ellas.</a:t>
            </a:r>
          </a:p>
          <a:p>
            <a:pPr marL="594360" lvl="2" indent="0">
              <a:buNone/>
            </a:pPr>
            <a:r>
              <a:rPr lang="es-ES_tradnl" dirty="0" smtClean="0"/>
              <a:t>Transcribe las palabras que se le piden en la ultima sección. </a:t>
            </a:r>
            <a:endParaRPr lang="es-ES" dirty="0"/>
          </a:p>
          <a:p>
            <a:pPr lvl="0"/>
            <a:r>
              <a:rPr lang="es-ES_tradnl" dirty="0"/>
              <a:t>Material: lámina de trabajo, lápiz</a:t>
            </a:r>
            <a:endParaRPr lang="es-ES" dirty="0"/>
          </a:p>
          <a:p>
            <a:pPr lvl="0"/>
            <a:r>
              <a:rPr lang="es-ES_tradnl" dirty="0"/>
              <a:t>Organización: Individual</a:t>
            </a:r>
            <a:endParaRPr lang="es-ES" dirty="0"/>
          </a:p>
          <a:p>
            <a:pPr lvl="0"/>
            <a:r>
              <a:rPr lang="es-ES_tradnl" dirty="0"/>
              <a:t>Tiempo y espacio: </a:t>
            </a:r>
            <a:r>
              <a:rPr lang="es-ES_tradnl" dirty="0" smtClean="0"/>
              <a:t>aula/ 5 </a:t>
            </a:r>
            <a:r>
              <a:rPr lang="es-ES_tradnl" dirty="0"/>
              <a:t>minutos</a:t>
            </a:r>
            <a:endParaRPr lang="es-ES" dirty="0"/>
          </a:p>
          <a:p>
            <a:pPr lvl="0"/>
            <a:r>
              <a:rPr lang="es-ES_tradnl" dirty="0"/>
              <a:t>Evaluación</a:t>
            </a:r>
            <a:r>
              <a:rPr lang="es-ES_tradnl" dirty="0" smtClean="0"/>
              <a:t>: Realiza lo que se le pide en cada sección de la prueba de diagnostico, escribe según sus posibilidades e hipótesis según la etapa del proceso de escritura, solicita ayuda </a:t>
            </a:r>
            <a:r>
              <a:rPr lang="es-ES_tradnl" smtClean="0"/>
              <a:t>de algún </a:t>
            </a:r>
            <a:r>
              <a:rPr lang="es-ES_tradnl" dirty="0" smtClean="0"/>
              <a:t>portador de texto, se le  brinda apoyo oral para la escritura del mismo, que expresiones realiza al momento de realizar la prueba.</a:t>
            </a:r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8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</TotalTime>
  <Words>271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NewsPrint</vt:lpstr>
      <vt:lpstr>Módulo II</vt:lpstr>
      <vt:lpstr>Elaborar en equipo de práctica el diagnóstico de un grupo y elaborar una planeación didáctica partiendo del éste</vt:lpstr>
      <vt:lpstr>Diagnóstico aspecto de escritura</vt:lpstr>
      <vt:lpstr>Actividad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II</dc:title>
  <dc:creator>CCPA</dc:creator>
  <cp:lastModifiedBy>CCPA</cp:lastModifiedBy>
  <cp:revision>2</cp:revision>
  <dcterms:created xsi:type="dcterms:W3CDTF">2015-06-11T14:13:26Z</dcterms:created>
  <dcterms:modified xsi:type="dcterms:W3CDTF">2015-06-11T14:28:58Z</dcterms:modified>
</cp:coreProperties>
</file>