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40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453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180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21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53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27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469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73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097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39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40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04946-5F1E-40BF-A5AE-DDB3C9A9CF4C}" type="datetimeFigureOut">
              <a:rPr lang="es-ES" smtClean="0"/>
              <a:t>02/06/2015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4288B-8F99-4057-B34B-1F138B8ECBF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155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  <a:ln>
            <a:solidFill>
              <a:srgbClr val="66FF33"/>
            </a:solidFill>
          </a:ln>
        </p:spPr>
        <p:txBody>
          <a:bodyPr/>
          <a:lstStyle/>
          <a:p>
            <a:r>
              <a:rPr lang="es-ES_tradnl" dirty="0" smtClean="0"/>
              <a:t>Instrumentos de evaluación</a:t>
            </a:r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95536" y="2060848"/>
            <a:ext cx="8229600" cy="3816424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4000" dirty="0" smtClean="0">
                <a:solidFill>
                  <a:schemeClr val="tx1"/>
                </a:solidFill>
                <a:latin typeface="Century" pitchFamily="18" charset="0"/>
              </a:rPr>
              <a:t>Expediente personal de los alumnos</a:t>
            </a:r>
          </a:p>
          <a:p>
            <a:r>
              <a:rPr lang="es-ES_tradnl" sz="4000" dirty="0" smtClean="0">
                <a:solidFill>
                  <a:schemeClr val="tx1"/>
                </a:solidFill>
                <a:latin typeface="Century" pitchFamily="18" charset="0"/>
              </a:rPr>
              <a:t>Diario de trabajo</a:t>
            </a:r>
          </a:p>
          <a:p>
            <a:r>
              <a:rPr lang="es-ES_tradnl" sz="4000" dirty="0" smtClean="0">
                <a:solidFill>
                  <a:schemeClr val="tx1"/>
                </a:solidFill>
                <a:latin typeface="Century" pitchFamily="18" charset="0"/>
              </a:rPr>
              <a:t>Portafolios</a:t>
            </a:r>
          </a:p>
          <a:p>
            <a:r>
              <a:rPr lang="es-ES_tradnl" sz="4000" dirty="0" smtClean="0">
                <a:solidFill>
                  <a:schemeClr val="tx1"/>
                </a:solidFill>
                <a:latin typeface="Century" pitchFamily="18" charset="0"/>
              </a:rPr>
              <a:t>Lista de cotejo</a:t>
            </a:r>
            <a:endParaRPr lang="es-ES" sz="4000" dirty="0">
              <a:solidFill>
                <a:schemeClr val="tx1"/>
              </a:solidFill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6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538296"/>
              </p:ext>
            </p:extLst>
          </p:nvPr>
        </p:nvGraphicFramePr>
        <p:xfrm>
          <a:off x="0" y="476672"/>
          <a:ext cx="9144000" cy="553160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660232"/>
                <a:gridCol w="504056"/>
                <a:gridCol w="576064"/>
                <a:gridCol w="1403648"/>
              </a:tblGrid>
              <a:tr h="380829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Campo formativo: </a:t>
                      </a:r>
                      <a:r>
                        <a:rPr lang="es-ES_tradnl" baseline="0" dirty="0" smtClean="0"/>
                        <a:t> Pensamiento matemático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Si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En proceso</a:t>
                      </a:r>
                      <a:endParaRPr lang="es-ES" dirty="0"/>
                    </a:p>
                  </a:txBody>
                  <a:tcPr/>
                </a:tc>
              </a:tr>
              <a:tr h="380829">
                <a:tc>
                  <a:txBody>
                    <a:bodyPr/>
                    <a:lstStyle/>
                    <a:p>
                      <a:r>
                        <a:rPr lang="es-ES" dirty="0" smtClean="0"/>
                        <a:t>Competencia: </a:t>
                      </a:r>
                      <a:r>
                        <a:rPr lang="es-ES" u="sng" dirty="0" smtClean="0"/>
                        <a:t>Construye objetos y figuras geométricas tomando en cuenta sus características</a:t>
                      </a:r>
                      <a:endParaRPr lang="es-E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0829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Aprendizaje</a:t>
                      </a:r>
                      <a:r>
                        <a:rPr lang="es-ES_tradnl" baseline="0" dirty="0" smtClean="0"/>
                        <a:t> esperado: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0829">
                <a:tc>
                  <a:txBody>
                    <a:bodyPr/>
                    <a:lstStyle/>
                    <a:p>
                      <a:r>
                        <a:rPr lang="es-ES" dirty="0" smtClean="0"/>
                        <a:t>Hace referencia a diversas formas que observa en su entorno y dice en qué otros objetos se ven esas mismas formas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0829">
                <a:tc>
                  <a:txBody>
                    <a:bodyPr/>
                    <a:lstStyle/>
                    <a:p>
                      <a:r>
                        <a:rPr lang="es-ES" dirty="0" smtClean="0"/>
                        <a:t>Observa, nombra, compara objetos y figuras geométricas; describe sus atributos con su propio lenguaje y adopta paulatinamente un lenguaje convencional (caras planas y curvas, lados rectos y curvos, lados cortos y largos); nombra las figuras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0829">
                <a:tc>
                  <a:txBody>
                    <a:bodyPr/>
                    <a:lstStyle/>
                    <a:p>
                      <a:r>
                        <a:rPr lang="es-ES" dirty="0" smtClean="0"/>
                        <a:t>Describe semejanzas y diferencias que observa al comparar objetos de su entorno, así como figuras geométricas entre sí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0829">
                <a:tc>
                  <a:txBody>
                    <a:bodyPr/>
                    <a:lstStyle/>
                    <a:p>
                      <a:r>
                        <a:rPr lang="es-ES" dirty="0" smtClean="0"/>
                        <a:t>Reconoce, dibuja –con uso de retículas– y modela formas geométricas (planas y con volumen) en diversas posiciones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0829">
                <a:tc>
                  <a:txBody>
                    <a:bodyPr/>
                    <a:lstStyle/>
                    <a:p>
                      <a:r>
                        <a:rPr lang="es-ES" dirty="0" smtClean="0"/>
                        <a:t>Construye figuras geométricas doblando o cortando, uniendo y separando sus partes, juntando varias veces una misma figura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80829">
                <a:tc>
                  <a:txBody>
                    <a:bodyPr/>
                    <a:lstStyle/>
                    <a:p>
                      <a:r>
                        <a:rPr lang="es-ES" dirty="0" smtClean="0"/>
                        <a:t>Usa y combina formas geométricas para formar otras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170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Instrumentos de evaluación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de evaluación</dc:title>
  <dc:creator>MQ</dc:creator>
  <cp:lastModifiedBy>MQ</cp:lastModifiedBy>
  <cp:revision>2</cp:revision>
  <dcterms:created xsi:type="dcterms:W3CDTF">2015-06-02T18:24:21Z</dcterms:created>
  <dcterms:modified xsi:type="dcterms:W3CDTF">2015-06-02T18:40:54Z</dcterms:modified>
</cp:coreProperties>
</file>