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8" r:id="rId4"/>
    <p:sldId id="262" r:id="rId5"/>
    <p:sldId id="263" r:id="rId6"/>
    <p:sldId id="259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210CCC-F9A3-41B9-B4CC-952B32197B9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6981FAE-274D-4FDB-9AE0-C07FD62C6B22}">
      <dgm:prSet phldrT="[Texto]"/>
      <dgm:spPr/>
      <dgm:t>
        <a:bodyPr/>
        <a:lstStyle/>
        <a:p>
          <a:r>
            <a:rPr lang="es-MX" dirty="0" err="1" smtClean="0"/>
            <a:t>Metacognición</a:t>
          </a:r>
          <a:endParaRPr lang="es-MX" dirty="0"/>
        </a:p>
      </dgm:t>
    </dgm:pt>
    <dgm:pt modelId="{0F66C875-E492-46F2-9759-119403E2FC5A}" type="parTrans" cxnId="{B09995F5-DD65-46B0-B38A-C9E02761C2B5}">
      <dgm:prSet/>
      <dgm:spPr/>
      <dgm:t>
        <a:bodyPr/>
        <a:lstStyle/>
        <a:p>
          <a:endParaRPr lang="es-MX"/>
        </a:p>
      </dgm:t>
    </dgm:pt>
    <dgm:pt modelId="{1197DDEE-3990-4D04-B369-0AB2F0C81020}" type="sibTrans" cxnId="{B09995F5-DD65-46B0-B38A-C9E02761C2B5}">
      <dgm:prSet/>
      <dgm:spPr/>
      <dgm:t>
        <a:bodyPr/>
        <a:lstStyle/>
        <a:p>
          <a:endParaRPr lang="es-MX"/>
        </a:p>
      </dgm:t>
    </dgm:pt>
    <dgm:pt modelId="{083600C0-6CC3-43F6-B7D1-86177EF28D79}">
      <dgm:prSet phldrT="[Texto]"/>
      <dgm:spPr/>
      <dgm:t>
        <a:bodyPr/>
        <a:lstStyle/>
        <a:p>
          <a:r>
            <a:rPr lang="es-MX" dirty="0" smtClean="0"/>
            <a:t>Comprensión</a:t>
          </a:r>
          <a:endParaRPr lang="es-MX" dirty="0"/>
        </a:p>
      </dgm:t>
    </dgm:pt>
    <dgm:pt modelId="{6577B20A-6997-4205-B5C1-03D5CF1CBC9E}" type="parTrans" cxnId="{D7E0B1D7-4D73-4F7C-A16B-AC8A16931B2C}">
      <dgm:prSet/>
      <dgm:spPr/>
      <dgm:t>
        <a:bodyPr/>
        <a:lstStyle/>
        <a:p>
          <a:endParaRPr lang="es-MX"/>
        </a:p>
      </dgm:t>
    </dgm:pt>
    <dgm:pt modelId="{A398B52E-2F90-46D3-B993-DDEAE7BE5A2C}" type="sibTrans" cxnId="{D7E0B1D7-4D73-4F7C-A16B-AC8A16931B2C}">
      <dgm:prSet/>
      <dgm:spPr/>
      <dgm:t>
        <a:bodyPr/>
        <a:lstStyle/>
        <a:p>
          <a:endParaRPr lang="es-MX"/>
        </a:p>
      </dgm:t>
    </dgm:pt>
    <dgm:pt modelId="{F828CF04-23A2-465E-9430-E6F37F8DED23}">
      <dgm:prSet phldrT="[Texto]"/>
      <dgm:spPr/>
      <dgm:t>
        <a:bodyPr/>
        <a:lstStyle/>
        <a:p>
          <a:r>
            <a:rPr lang="es-MX" b="1" smtClean="0">
              <a:ln w="19050"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rPr>
            <a:t>La autorregulación de los procesos lectores</a:t>
          </a:r>
          <a:endParaRPr lang="es-MX" dirty="0">
            <a:ln w="19050">
              <a:prstDash val="solid"/>
            </a:ln>
            <a:latin typeface="Arial" pitchFamily="34" charset="0"/>
            <a:cs typeface="Arial" pitchFamily="34" charset="0"/>
          </a:endParaRPr>
        </a:p>
      </dgm:t>
    </dgm:pt>
    <dgm:pt modelId="{BA4F5097-249E-4DFA-940D-51C399C1E85B}" type="parTrans" cxnId="{F49797A4-B78F-4AC2-BED3-9269126D4FBE}">
      <dgm:prSet/>
      <dgm:spPr/>
      <dgm:t>
        <a:bodyPr/>
        <a:lstStyle/>
        <a:p>
          <a:endParaRPr lang="es-MX"/>
        </a:p>
      </dgm:t>
    </dgm:pt>
    <dgm:pt modelId="{7DF9BD79-470F-4F3F-810D-8CBBE494EFFE}" type="sibTrans" cxnId="{F49797A4-B78F-4AC2-BED3-9269126D4FBE}">
      <dgm:prSet/>
      <dgm:spPr/>
      <dgm:t>
        <a:bodyPr/>
        <a:lstStyle/>
        <a:p>
          <a:endParaRPr lang="es-MX"/>
        </a:p>
      </dgm:t>
    </dgm:pt>
    <dgm:pt modelId="{1B779906-6C54-467C-996F-B62D33E2F228}" type="pres">
      <dgm:prSet presAssocID="{00210CCC-F9A3-41B9-B4CC-952B32197B9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6B87BD6F-1091-44F5-A0B8-D48E373BEE54}" type="pres">
      <dgm:prSet presAssocID="{00210CCC-F9A3-41B9-B4CC-952B32197B9B}" presName="Name1" presStyleCnt="0"/>
      <dgm:spPr/>
    </dgm:pt>
    <dgm:pt modelId="{053B21A6-D738-46BD-939E-D1EA5B4628D6}" type="pres">
      <dgm:prSet presAssocID="{00210CCC-F9A3-41B9-B4CC-952B32197B9B}" presName="cycle" presStyleCnt="0"/>
      <dgm:spPr/>
    </dgm:pt>
    <dgm:pt modelId="{0840F966-5876-41F9-BE32-EB756F08B588}" type="pres">
      <dgm:prSet presAssocID="{00210CCC-F9A3-41B9-B4CC-952B32197B9B}" presName="srcNode" presStyleLbl="node1" presStyleIdx="0" presStyleCnt="3"/>
      <dgm:spPr/>
    </dgm:pt>
    <dgm:pt modelId="{08F50DB5-D120-4A1D-B24C-5EB54486173F}" type="pres">
      <dgm:prSet presAssocID="{00210CCC-F9A3-41B9-B4CC-952B32197B9B}" presName="conn" presStyleLbl="parChTrans1D2" presStyleIdx="0" presStyleCnt="1"/>
      <dgm:spPr/>
      <dgm:t>
        <a:bodyPr/>
        <a:lstStyle/>
        <a:p>
          <a:endParaRPr lang="es-MX"/>
        </a:p>
      </dgm:t>
    </dgm:pt>
    <dgm:pt modelId="{437F65A3-68F4-4EC9-BC5D-EAB9F130A205}" type="pres">
      <dgm:prSet presAssocID="{00210CCC-F9A3-41B9-B4CC-952B32197B9B}" presName="extraNode" presStyleLbl="node1" presStyleIdx="0" presStyleCnt="3"/>
      <dgm:spPr/>
    </dgm:pt>
    <dgm:pt modelId="{373FE5C6-18D7-4E00-AF92-125F3F629FCC}" type="pres">
      <dgm:prSet presAssocID="{00210CCC-F9A3-41B9-B4CC-952B32197B9B}" presName="dstNode" presStyleLbl="node1" presStyleIdx="0" presStyleCnt="3"/>
      <dgm:spPr/>
    </dgm:pt>
    <dgm:pt modelId="{371A4D6D-0C05-42E7-BD1F-A0310AA92F3F}" type="pres">
      <dgm:prSet presAssocID="{56981FAE-274D-4FDB-9AE0-C07FD62C6B2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30A580-FE57-49F7-B047-E8C246ABEEA0}" type="pres">
      <dgm:prSet presAssocID="{56981FAE-274D-4FDB-9AE0-C07FD62C6B22}" presName="accent_1" presStyleCnt="0"/>
      <dgm:spPr/>
    </dgm:pt>
    <dgm:pt modelId="{4CBA06E3-B115-43F4-B465-EE7BD809B0DE}" type="pres">
      <dgm:prSet presAssocID="{56981FAE-274D-4FDB-9AE0-C07FD62C6B22}" presName="accentRepeatNode" presStyleLbl="solidFgAcc1" presStyleIdx="0" presStyleCnt="3"/>
      <dgm:spPr/>
    </dgm:pt>
    <dgm:pt modelId="{394EFFDD-3496-4A83-AE22-DACAA5AC838E}" type="pres">
      <dgm:prSet presAssocID="{083600C0-6CC3-43F6-B7D1-86177EF28D7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8C92E-FBC5-4CB8-AB70-F10B360981B1}" type="pres">
      <dgm:prSet presAssocID="{083600C0-6CC3-43F6-B7D1-86177EF28D79}" presName="accent_2" presStyleCnt="0"/>
      <dgm:spPr/>
    </dgm:pt>
    <dgm:pt modelId="{0BDEB5E9-D055-4521-BA99-97BF8E522544}" type="pres">
      <dgm:prSet presAssocID="{083600C0-6CC3-43F6-B7D1-86177EF28D79}" presName="accentRepeatNode" presStyleLbl="solidFgAcc1" presStyleIdx="1" presStyleCnt="3"/>
      <dgm:spPr/>
    </dgm:pt>
    <dgm:pt modelId="{7680B376-1D32-4DC0-85C3-19929E1CC0BA}" type="pres">
      <dgm:prSet presAssocID="{F828CF04-23A2-465E-9430-E6F37F8DED2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B99B37-3556-4577-9118-4DB8751B0A93}" type="pres">
      <dgm:prSet presAssocID="{F828CF04-23A2-465E-9430-E6F37F8DED23}" presName="accent_3" presStyleCnt="0"/>
      <dgm:spPr/>
    </dgm:pt>
    <dgm:pt modelId="{6C1807D5-6B96-40B3-ADAB-DA2A3162C0BF}" type="pres">
      <dgm:prSet presAssocID="{F828CF04-23A2-465E-9430-E6F37F8DED23}" presName="accentRepeatNode" presStyleLbl="solidFgAcc1" presStyleIdx="2" presStyleCnt="3"/>
      <dgm:spPr/>
    </dgm:pt>
  </dgm:ptLst>
  <dgm:cxnLst>
    <dgm:cxn modelId="{B09995F5-DD65-46B0-B38A-C9E02761C2B5}" srcId="{00210CCC-F9A3-41B9-B4CC-952B32197B9B}" destId="{56981FAE-274D-4FDB-9AE0-C07FD62C6B22}" srcOrd="0" destOrd="0" parTransId="{0F66C875-E492-46F2-9759-119403E2FC5A}" sibTransId="{1197DDEE-3990-4D04-B369-0AB2F0C81020}"/>
    <dgm:cxn modelId="{EE4D2863-E33D-4086-8F9A-4C21A2E82561}" type="presOf" srcId="{F828CF04-23A2-465E-9430-E6F37F8DED23}" destId="{7680B376-1D32-4DC0-85C3-19929E1CC0BA}" srcOrd="0" destOrd="0" presId="urn:microsoft.com/office/officeart/2008/layout/VerticalCurvedList"/>
    <dgm:cxn modelId="{B8D7006F-AE12-4204-97CA-9F2B59C042A1}" type="presOf" srcId="{083600C0-6CC3-43F6-B7D1-86177EF28D79}" destId="{394EFFDD-3496-4A83-AE22-DACAA5AC838E}" srcOrd="0" destOrd="0" presId="urn:microsoft.com/office/officeart/2008/layout/VerticalCurvedList"/>
    <dgm:cxn modelId="{F49797A4-B78F-4AC2-BED3-9269126D4FBE}" srcId="{00210CCC-F9A3-41B9-B4CC-952B32197B9B}" destId="{F828CF04-23A2-465E-9430-E6F37F8DED23}" srcOrd="2" destOrd="0" parTransId="{BA4F5097-249E-4DFA-940D-51C399C1E85B}" sibTransId="{7DF9BD79-470F-4F3F-810D-8CBBE494EFFE}"/>
    <dgm:cxn modelId="{D7E0B1D7-4D73-4F7C-A16B-AC8A16931B2C}" srcId="{00210CCC-F9A3-41B9-B4CC-952B32197B9B}" destId="{083600C0-6CC3-43F6-B7D1-86177EF28D79}" srcOrd="1" destOrd="0" parTransId="{6577B20A-6997-4205-B5C1-03D5CF1CBC9E}" sibTransId="{A398B52E-2F90-46D3-B993-DDEAE7BE5A2C}"/>
    <dgm:cxn modelId="{3D2AD3A0-E200-453E-8C3B-7C3F4806C941}" type="presOf" srcId="{00210CCC-F9A3-41B9-B4CC-952B32197B9B}" destId="{1B779906-6C54-467C-996F-B62D33E2F228}" srcOrd="0" destOrd="0" presId="urn:microsoft.com/office/officeart/2008/layout/VerticalCurvedList"/>
    <dgm:cxn modelId="{574DE1AA-061C-43C9-9E09-81E90DC70B0A}" type="presOf" srcId="{1197DDEE-3990-4D04-B369-0AB2F0C81020}" destId="{08F50DB5-D120-4A1D-B24C-5EB54486173F}" srcOrd="0" destOrd="0" presId="urn:microsoft.com/office/officeart/2008/layout/VerticalCurvedList"/>
    <dgm:cxn modelId="{0BE57926-BF2D-4BF7-A44F-30DEB7CD8B27}" type="presOf" srcId="{56981FAE-274D-4FDB-9AE0-C07FD62C6B22}" destId="{371A4D6D-0C05-42E7-BD1F-A0310AA92F3F}" srcOrd="0" destOrd="0" presId="urn:microsoft.com/office/officeart/2008/layout/VerticalCurvedList"/>
    <dgm:cxn modelId="{AE19DFF0-7A9C-4595-BFB3-70E4FAB27803}" type="presParOf" srcId="{1B779906-6C54-467C-996F-B62D33E2F228}" destId="{6B87BD6F-1091-44F5-A0B8-D48E373BEE54}" srcOrd="0" destOrd="0" presId="urn:microsoft.com/office/officeart/2008/layout/VerticalCurvedList"/>
    <dgm:cxn modelId="{7A5D9504-3783-4855-A8DA-F65990FAC1A9}" type="presParOf" srcId="{6B87BD6F-1091-44F5-A0B8-D48E373BEE54}" destId="{053B21A6-D738-46BD-939E-D1EA5B4628D6}" srcOrd="0" destOrd="0" presId="urn:microsoft.com/office/officeart/2008/layout/VerticalCurvedList"/>
    <dgm:cxn modelId="{ABCC97B7-9F64-4269-954A-929860469B6F}" type="presParOf" srcId="{053B21A6-D738-46BD-939E-D1EA5B4628D6}" destId="{0840F966-5876-41F9-BE32-EB756F08B588}" srcOrd="0" destOrd="0" presId="urn:microsoft.com/office/officeart/2008/layout/VerticalCurvedList"/>
    <dgm:cxn modelId="{856E0D53-14CC-4ACC-9065-00B86DBBF40E}" type="presParOf" srcId="{053B21A6-D738-46BD-939E-D1EA5B4628D6}" destId="{08F50DB5-D120-4A1D-B24C-5EB54486173F}" srcOrd="1" destOrd="0" presId="urn:microsoft.com/office/officeart/2008/layout/VerticalCurvedList"/>
    <dgm:cxn modelId="{200754F4-2891-4691-81E7-ABF9F2C8735F}" type="presParOf" srcId="{053B21A6-D738-46BD-939E-D1EA5B4628D6}" destId="{437F65A3-68F4-4EC9-BC5D-EAB9F130A205}" srcOrd="2" destOrd="0" presId="urn:microsoft.com/office/officeart/2008/layout/VerticalCurvedList"/>
    <dgm:cxn modelId="{B3D53EF8-A26E-48D4-A54C-15F3AC98E243}" type="presParOf" srcId="{053B21A6-D738-46BD-939E-D1EA5B4628D6}" destId="{373FE5C6-18D7-4E00-AF92-125F3F629FCC}" srcOrd="3" destOrd="0" presId="urn:microsoft.com/office/officeart/2008/layout/VerticalCurvedList"/>
    <dgm:cxn modelId="{D6716296-510D-4300-AE3D-B793C2856549}" type="presParOf" srcId="{6B87BD6F-1091-44F5-A0B8-D48E373BEE54}" destId="{371A4D6D-0C05-42E7-BD1F-A0310AA92F3F}" srcOrd="1" destOrd="0" presId="urn:microsoft.com/office/officeart/2008/layout/VerticalCurvedList"/>
    <dgm:cxn modelId="{2EED8D1D-B325-40F3-8259-FAE85977C1FD}" type="presParOf" srcId="{6B87BD6F-1091-44F5-A0B8-D48E373BEE54}" destId="{D530A580-FE57-49F7-B047-E8C246ABEEA0}" srcOrd="2" destOrd="0" presId="urn:microsoft.com/office/officeart/2008/layout/VerticalCurvedList"/>
    <dgm:cxn modelId="{50EA7274-95C1-41DA-9E35-31DBABF477E4}" type="presParOf" srcId="{D530A580-FE57-49F7-B047-E8C246ABEEA0}" destId="{4CBA06E3-B115-43F4-B465-EE7BD809B0DE}" srcOrd="0" destOrd="0" presId="urn:microsoft.com/office/officeart/2008/layout/VerticalCurvedList"/>
    <dgm:cxn modelId="{BC5410F6-C637-4554-9B1D-A7C81C4AE8CD}" type="presParOf" srcId="{6B87BD6F-1091-44F5-A0B8-D48E373BEE54}" destId="{394EFFDD-3496-4A83-AE22-DACAA5AC838E}" srcOrd="3" destOrd="0" presId="urn:microsoft.com/office/officeart/2008/layout/VerticalCurvedList"/>
    <dgm:cxn modelId="{40187EE4-FFD6-414D-9082-378BDEE74187}" type="presParOf" srcId="{6B87BD6F-1091-44F5-A0B8-D48E373BEE54}" destId="{26B8C92E-FBC5-4CB8-AB70-F10B360981B1}" srcOrd="4" destOrd="0" presId="urn:microsoft.com/office/officeart/2008/layout/VerticalCurvedList"/>
    <dgm:cxn modelId="{3CCC454D-4D75-4E94-B8B3-10AB1D8A7FEE}" type="presParOf" srcId="{26B8C92E-FBC5-4CB8-AB70-F10B360981B1}" destId="{0BDEB5E9-D055-4521-BA99-97BF8E522544}" srcOrd="0" destOrd="0" presId="urn:microsoft.com/office/officeart/2008/layout/VerticalCurvedList"/>
    <dgm:cxn modelId="{9E6E414C-831E-49FA-88BA-39647A391DAF}" type="presParOf" srcId="{6B87BD6F-1091-44F5-A0B8-D48E373BEE54}" destId="{7680B376-1D32-4DC0-85C3-19929E1CC0BA}" srcOrd="5" destOrd="0" presId="urn:microsoft.com/office/officeart/2008/layout/VerticalCurvedList"/>
    <dgm:cxn modelId="{2D7D7179-A115-46D2-8768-34BD0D7DE90D}" type="presParOf" srcId="{6B87BD6F-1091-44F5-A0B8-D48E373BEE54}" destId="{89B99B37-3556-4577-9118-4DB8751B0A93}" srcOrd="6" destOrd="0" presId="urn:microsoft.com/office/officeart/2008/layout/VerticalCurvedList"/>
    <dgm:cxn modelId="{BEE39280-7F1F-4EF7-9581-2CCA1E1D5A7F}" type="presParOf" srcId="{89B99B37-3556-4577-9118-4DB8751B0A93}" destId="{6C1807D5-6B96-40B3-ADAB-DA2A3162C0B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8D2633-5A7C-4BAC-9B8F-E4483DBD7169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C3615729-2F5D-41F5-89CE-73324F9CA700}">
      <dgm:prSet phldrT="[Texto]"/>
      <dgm:spPr/>
      <dgm:t>
        <a:bodyPr/>
        <a:lstStyle/>
        <a:p>
          <a:r>
            <a:rPr lang="es-MX" dirty="0" err="1" smtClean="0"/>
            <a:t>Metacognición</a:t>
          </a:r>
          <a:endParaRPr lang="es-MX" dirty="0"/>
        </a:p>
      </dgm:t>
    </dgm:pt>
    <dgm:pt modelId="{60204FF6-54EE-4D00-B497-4BF4D217AC61}" type="parTrans" cxnId="{B24E977B-F240-4A16-8E20-1D661EC25FD2}">
      <dgm:prSet/>
      <dgm:spPr/>
      <dgm:t>
        <a:bodyPr/>
        <a:lstStyle/>
        <a:p>
          <a:endParaRPr lang="es-MX"/>
        </a:p>
      </dgm:t>
    </dgm:pt>
    <dgm:pt modelId="{B844F07C-F80C-4698-A9F4-61E6C3670FCA}" type="sibTrans" cxnId="{B24E977B-F240-4A16-8E20-1D661EC25FD2}">
      <dgm:prSet/>
      <dgm:spPr/>
      <dgm:t>
        <a:bodyPr/>
        <a:lstStyle/>
        <a:p>
          <a:endParaRPr lang="es-MX"/>
        </a:p>
      </dgm:t>
    </dgm:pt>
    <dgm:pt modelId="{696F71F6-615E-4801-8147-1BD789FF99F9}">
      <dgm:prSet phldrT="[Texto]"/>
      <dgm:spPr/>
      <dgm:t>
        <a:bodyPr/>
        <a:lstStyle/>
        <a:p>
          <a:r>
            <a:rPr lang="es-MX" dirty="0" smtClean="0"/>
            <a:t>Conocer nuestras operaciones o procesos mentales (conocer</a:t>
          </a:r>
        </a:p>
        <a:p>
          <a:r>
            <a:rPr lang="es-MX" dirty="0" smtClean="0"/>
            <a:t>el qué).</a:t>
          </a:r>
          <a:endParaRPr lang="es-MX" dirty="0"/>
        </a:p>
      </dgm:t>
    </dgm:pt>
    <dgm:pt modelId="{44D45808-00D1-41CA-BF5F-78F5701FF346}" type="parTrans" cxnId="{9B66CDF3-EBAA-4E79-B8C0-AE7D0492F324}">
      <dgm:prSet/>
      <dgm:spPr/>
      <dgm:t>
        <a:bodyPr/>
        <a:lstStyle/>
        <a:p>
          <a:endParaRPr lang="es-MX"/>
        </a:p>
      </dgm:t>
    </dgm:pt>
    <dgm:pt modelId="{73A2722A-3986-4FD3-A4BB-3BAD4ADF68DD}" type="sibTrans" cxnId="{9B66CDF3-EBAA-4E79-B8C0-AE7D0492F324}">
      <dgm:prSet/>
      <dgm:spPr/>
      <dgm:t>
        <a:bodyPr/>
        <a:lstStyle/>
        <a:p>
          <a:endParaRPr lang="es-MX"/>
        </a:p>
      </dgm:t>
    </dgm:pt>
    <dgm:pt modelId="{19C0B943-5058-4CE5-8B5D-D5EC60ED8262}">
      <dgm:prSet phldrT="[Texto]"/>
      <dgm:spPr/>
      <dgm:t>
        <a:bodyPr/>
        <a:lstStyle/>
        <a:p>
          <a:r>
            <a:rPr lang="es-MX" dirty="0" smtClean="0"/>
            <a:t>Saber utilizar estrategias para mejorar esas operaciones y</a:t>
          </a:r>
        </a:p>
        <a:p>
          <a:r>
            <a:rPr lang="es-MX" dirty="0" smtClean="0"/>
            <a:t>procesos (conocer y practicar el cómo).</a:t>
          </a:r>
          <a:endParaRPr lang="es-MX" dirty="0"/>
        </a:p>
      </dgm:t>
    </dgm:pt>
    <dgm:pt modelId="{D9FB0585-7B7A-4388-9CEA-85E1D860607C}" type="parTrans" cxnId="{E47C9A2B-7EE1-4D93-8CFB-82AD6D3A74CE}">
      <dgm:prSet/>
      <dgm:spPr/>
      <dgm:t>
        <a:bodyPr/>
        <a:lstStyle/>
        <a:p>
          <a:endParaRPr lang="es-MX"/>
        </a:p>
      </dgm:t>
    </dgm:pt>
    <dgm:pt modelId="{E747DBEC-694C-4D30-B79F-87B942A8B617}" type="sibTrans" cxnId="{E47C9A2B-7EE1-4D93-8CFB-82AD6D3A74CE}">
      <dgm:prSet/>
      <dgm:spPr/>
      <dgm:t>
        <a:bodyPr/>
        <a:lstStyle/>
        <a:p>
          <a:endParaRPr lang="es-MX"/>
        </a:p>
      </dgm:t>
    </dgm:pt>
    <dgm:pt modelId="{23CB2BA2-9147-45FA-8AF1-A163F0CC4BB7}" type="pres">
      <dgm:prSet presAssocID="{098D2633-5A7C-4BAC-9B8F-E4483DBD7169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FC0F71F-BC66-4D05-86C2-03306CCACAD7}" type="pres">
      <dgm:prSet presAssocID="{C3615729-2F5D-41F5-89CE-73324F9CA700}" presName="root" presStyleCnt="0">
        <dgm:presLayoutVars>
          <dgm:chMax/>
          <dgm:chPref val="4"/>
        </dgm:presLayoutVars>
      </dgm:prSet>
      <dgm:spPr/>
    </dgm:pt>
    <dgm:pt modelId="{84453547-92EC-4B08-885C-A0DCC0452651}" type="pres">
      <dgm:prSet presAssocID="{C3615729-2F5D-41F5-89CE-73324F9CA700}" presName="rootComposite" presStyleCnt="0">
        <dgm:presLayoutVars/>
      </dgm:prSet>
      <dgm:spPr/>
    </dgm:pt>
    <dgm:pt modelId="{1AF6A01B-E6E0-4294-89D5-08856AB724EA}" type="pres">
      <dgm:prSet presAssocID="{C3615729-2F5D-41F5-89CE-73324F9CA700}" presName="rootText" presStyleLbl="node0" presStyleIdx="0" presStyleCnt="1" custLinFactNeighborY="-38836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E56B4C08-5C9F-4360-AD88-651407A4C53F}" type="pres">
      <dgm:prSet presAssocID="{C3615729-2F5D-41F5-89CE-73324F9CA700}" presName="childShape" presStyleCnt="0">
        <dgm:presLayoutVars>
          <dgm:chMax val="0"/>
          <dgm:chPref val="0"/>
        </dgm:presLayoutVars>
      </dgm:prSet>
      <dgm:spPr/>
    </dgm:pt>
    <dgm:pt modelId="{51D789D3-8D77-4750-A2B8-35F8E353BD75}" type="pres">
      <dgm:prSet presAssocID="{696F71F6-615E-4801-8147-1BD789FF99F9}" presName="childComposite" presStyleCnt="0">
        <dgm:presLayoutVars>
          <dgm:chMax val="0"/>
          <dgm:chPref val="0"/>
        </dgm:presLayoutVars>
      </dgm:prSet>
      <dgm:spPr/>
    </dgm:pt>
    <dgm:pt modelId="{49761141-2B8A-4CF1-99F6-651EA5C61E2E}" type="pres">
      <dgm:prSet presAssocID="{696F71F6-615E-4801-8147-1BD789FF99F9}" presName="Image" presStyleLbl="node1" presStyleIdx="0" presStyleCnt="2" custLinFactNeighborY="35909"/>
      <dgm:spPr/>
    </dgm:pt>
    <dgm:pt modelId="{D87A5DB4-D40F-4DC5-A3B5-4570BE56EA8E}" type="pres">
      <dgm:prSet presAssocID="{696F71F6-615E-4801-8147-1BD789FF99F9}" presName="childText" presStyleLbl="lnNode1" presStyleIdx="0" presStyleCnt="2" custLinFactNeighborY="422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08A113-62EA-4E07-AD8B-90E60E6929E6}" type="pres">
      <dgm:prSet presAssocID="{19C0B943-5058-4CE5-8B5D-D5EC60ED8262}" presName="childComposite" presStyleCnt="0">
        <dgm:presLayoutVars>
          <dgm:chMax val="0"/>
          <dgm:chPref val="0"/>
        </dgm:presLayoutVars>
      </dgm:prSet>
      <dgm:spPr/>
    </dgm:pt>
    <dgm:pt modelId="{E5F02854-36E2-4348-9C3B-0CB1399513D8}" type="pres">
      <dgm:prSet presAssocID="{19C0B943-5058-4CE5-8B5D-D5EC60ED8262}" presName="Image" presStyleLbl="node1" presStyleIdx="1" presStyleCnt="2" custLinFactNeighborY="32095"/>
      <dgm:spPr/>
    </dgm:pt>
    <dgm:pt modelId="{397715D7-2609-451E-ACAE-20D4D9F6FB50}" type="pres">
      <dgm:prSet presAssocID="{19C0B943-5058-4CE5-8B5D-D5EC60ED8262}" presName="childText" presStyleLbl="lnNode1" presStyleIdx="1" presStyleCnt="2" custLinFactNeighborY="384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47C9A2B-7EE1-4D93-8CFB-82AD6D3A74CE}" srcId="{C3615729-2F5D-41F5-89CE-73324F9CA700}" destId="{19C0B943-5058-4CE5-8B5D-D5EC60ED8262}" srcOrd="1" destOrd="0" parTransId="{D9FB0585-7B7A-4388-9CEA-85E1D860607C}" sibTransId="{E747DBEC-694C-4D30-B79F-87B942A8B617}"/>
    <dgm:cxn modelId="{B24E977B-F240-4A16-8E20-1D661EC25FD2}" srcId="{098D2633-5A7C-4BAC-9B8F-E4483DBD7169}" destId="{C3615729-2F5D-41F5-89CE-73324F9CA700}" srcOrd="0" destOrd="0" parTransId="{60204FF6-54EE-4D00-B497-4BF4D217AC61}" sibTransId="{B844F07C-F80C-4698-A9F4-61E6C3670FCA}"/>
    <dgm:cxn modelId="{E797FEFF-E9CB-4FE9-84DB-CE17CD187845}" type="presOf" srcId="{696F71F6-615E-4801-8147-1BD789FF99F9}" destId="{D87A5DB4-D40F-4DC5-A3B5-4570BE56EA8E}" srcOrd="0" destOrd="0" presId="urn:microsoft.com/office/officeart/2008/layout/PictureAccentList"/>
    <dgm:cxn modelId="{741EA60C-011D-42B0-95A8-9839EFC98A9C}" type="presOf" srcId="{098D2633-5A7C-4BAC-9B8F-E4483DBD7169}" destId="{23CB2BA2-9147-45FA-8AF1-A163F0CC4BB7}" srcOrd="0" destOrd="0" presId="urn:microsoft.com/office/officeart/2008/layout/PictureAccentList"/>
    <dgm:cxn modelId="{2D2FA4BA-FB5E-494E-A2BD-D901A6CE8C9E}" type="presOf" srcId="{C3615729-2F5D-41F5-89CE-73324F9CA700}" destId="{1AF6A01B-E6E0-4294-89D5-08856AB724EA}" srcOrd="0" destOrd="0" presId="urn:microsoft.com/office/officeart/2008/layout/PictureAccentList"/>
    <dgm:cxn modelId="{F17B65E5-9A32-4E62-BE68-8B3B600965C5}" type="presOf" srcId="{19C0B943-5058-4CE5-8B5D-D5EC60ED8262}" destId="{397715D7-2609-451E-ACAE-20D4D9F6FB50}" srcOrd="0" destOrd="0" presId="urn:microsoft.com/office/officeart/2008/layout/PictureAccentList"/>
    <dgm:cxn modelId="{9B66CDF3-EBAA-4E79-B8C0-AE7D0492F324}" srcId="{C3615729-2F5D-41F5-89CE-73324F9CA700}" destId="{696F71F6-615E-4801-8147-1BD789FF99F9}" srcOrd="0" destOrd="0" parTransId="{44D45808-00D1-41CA-BF5F-78F5701FF346}" sibTransId="{73A2722A-3986-4FD3-A4BB-3BAD4ADF68DD}"/>
    <dgm:cxn modelId="{4F35C922-5311-42FE-BB83-86CEA3B359C1}" type="presParOf" srcId="{23CB2BA2-9147-45FA-8AF1-A163F0CC4BB7}" destId="{EFC0F71F-BC66-4D05-86C2-03306CCACAD7}" srcOrd="0" destOrd="0" presId="urn:microsoft.com/office/officeart/2008/layout/PictureAccentList"/>
    <dgm:cxn modelId="{8ED2B83D-B7B1-4A69-A7ED-E989E94B09C6}" type="presParOf" srcId="{EFC0F71F-BC66-4D05-86C2-03306CCACAD7}" destId="{84453547-92EC-4B08-885C-A0DCC0452651}" srcOrd="0" destOrd="0" presId="urn:microsoft.com/office/officeart/2008/layout/PictureAccentList"/>
    <dgm:cxn modelId="{0397D7EB-A6BA-4AEC-9132-367DB520758D}" type="presParOf" srcId="{84453547-92EC-4B08-885C-A0DCC0452651}" destId="{1AF6A01B-E6E0-4294-89D5-08856AB724EA}" srcOrd="0" destOrd="0" presId="urn:microsoft.com/office/officeart/2008/layout/PictureAccentList"/>
    <dgm:cxn modelId="{55C1A299-0BD5-44C7-AE3F-29368AA2C1FE}" type="presParOf" srcId="{EFC0F71F-BC66-4D05-86C2-03306CCACAD7}" destId="{E56B4C08-5C9F-4360-AD88-651407A4C53F}" srcOrd="1" destOrd="0" presId="urn:microsoft.com/office/officeart/2008/layout/PictureAccentList"/>
    <dgm:cxn modelId="{00E90BC8-8087-47A6-84A4-D4468F721DF7}" type="presParOf" srcId="{E56B4C08-5C9F-4360-AD88-651407A4C53F}" destId="{51D789D3-8D77-4750-A2B8-35F8E353BD75}" srcOrd="0" destOrd="0" presId="urn:microsoft.com/office/officeart/2008/layout/PictureAccentList"/>
    <dgm:cxn modelId="{90FFA9C5-90F1-4188-87B0-6CE4BD07C078}" type="presParOf" srcId="{51D789D3-8D77-4750-A2B8-35F8E353BD75}" destId="{49761141-2B8A-4CF1-99F6-651EA5C61E2E}" srcOrd="0" destOrd="0" presId="urn:microsoft.com/office/officeart/2008/layout/PictureAccentList"/>
    <dgm:cxn modelId="{9644A6C9-B8BE-4005-BD19-42F197529B58}" type="presParOf" srcId="{51D789D3-8D77-4750-A2B8-35F8E353BD75}" destId="{D87A5DB4-D40F-4DC5-A3B5-4570BE56EA8E}" srcOrd="1" destOrd="0" presId="urn:microsoft.com/office/officeart/2008/layout/PictureAccentList"/>
    <dgm:cxn modelId="{B2575E68-D70C-4F7D-B5FB-F3F1A4517ACD}" type="presParOf" srcId="{E56B4C08-5C9F-4360-AD88-651407A4C53F}" destId="{EC08A113-62EA-4E07-AD8B-90E60E6929E6}" srcOrd="1" destOrd="0" presId="urn:microsoft.com/office/officeart/2008/layout/PictureAccentList"/>
    <dgm:cxn modelId="{8FF7E272-EEA6-4B23-A1D1-AE5E14C4E5C8}" type="presParOf" srcId="{EC08A113-62EA-4E07-AD8B-90E60E6929E6}" destId="{E5F02854-36E2-4348-9C3B-0CB1399513D8}" srcOrd="0" destOrd="0" presId="urn:microsoft.com/office/officeart/2008/layout/PictureAccentList"/>
    <dgm:cxn modelId="{20C3D9A4-DC6A-4D43-A86D-E44CAAF0AEA1}" type="presParOf" srcId="{EC08A113-62EA-4E07-AD8B-90E60E6929E6}" destId="{397715D7-2609-451E-ACAE-20D4D9F6FB5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FE06B4-E92C-4ED1-845B-CAB268CC983C}" type="doc">
      <dgm:prSet loTypeId="urn:microsoft.com/office/officeart/2005/8/layout/bList2" loCatId="list" qsTypeId="urn:microsoft.com/office/officeart/2005/8/quickstyle/simple1" qsCatId="simple" csTypeId="urn:microsoft.com/office/officeart/2005/8/colors/colorful5" csCatId="colorful" phldr="1"/>
      <dgm:spPr/>
    </dgm:pt>
    <dgm:pt modelId="{CE2BA0A3-43DF-4721-9E1A-31F514A0D23E}">
      <dgm:prSet phldrT="[Texto]"/>
      <dgm:spPr/>
      <dgm:t>
        <a:bodyPr/>
        <a:lstStyle/>
        <a:p>
          <a:r>
            <a:rPr lang="es-MX" dirty="0" err="1" smtClean="0"/>
            <a:t>Metacognició</a:t>
          </a:r>
          <a:r>
            <a:rPr lang="es-MX" dirty="0" smtClean="0"/>
            <a:t> es:</a:t>
          </a:r>
          <a:endParaRPr lang="es-MX" dirty="0"/>
        </a:p>
      </dgm:t>
    </dgm:pt>
    <dgm:pt modelId="{2595DA24-6EEE-4CD9-A0AE-786B910CBA79}" type="parTrans" cxnId="{DCC9F3C0-4184-49EF-8F38-450D68FFFF08}">
      <dgm:prSet/>
      <dgm:spPr/>
      <dgm:t>
        <a:bodyPr/>
        <a:lstStyle/>
        <a:p>
          <a:endParaRPr lang="es-MX"/>
        </a:p>
      </dgm:t>
    </dgm:pt>
    <dgm:pt modelId="{1B2D173C-D22F-4773-93D8-1B00A13A90B0}" type="sibTrans" cxnId="{DCC9F3C0-4184-49EF-8F38-450D68FFFF08}">
      <dgm:prSet/>
      <dgm:spPr/>
      <dgm:t>
        <a:bodyPr/>
        <a:lstStyle/>
        <a:p>
          <a:endParaRPr lang="es-MX"/>
        </a:p>
      </dgm:t>
    </dgm:pt>
    <dgm:pt modelId="{9ED3FA87-DF1A-4866-9385-6CB481305814}">
      <dgm:prSet phldrT="[Texto]" phldr="1"/>
      <dgm:spPr/>
      <dgm:t>
        <a:bodyPr/>
        <a:lstStyle/>
        <a:p>
          <a:endParaRPr lang="es-MX"/>
        </a:p>
      </dgm:t>
    </dgm:pt>
    <dgm:pt modelId="{409BCE8C-A5F0-460F-990A-926E217D4887}" type="parTrans" cxnId="{8926E997-453B-4F2E-9131-97AA49C0605E}">
      <dgm:prSet/>
      <dgm:spPr/>
      <dgm:t>
        <a:bodyPr/>
        <a:lstStyle/>
        <a:p>
          <a:endParaRPr lang="es-MX"/>
        </a:p>
      </dgm:t>
    </dgm:pt>
    <dgm:pt modelId="{088AEE80-7FC0-4A5A-8AD7-5789C888B5D9}" type="sibTrans" cxnId="{8926E997-453B-4F2E-9131-97AA49C0605E}">
      <dgm:prSet/>
      <dgm:spPr/>
      <dgm:t>
        <a:bodyPr/>
        <a:lstStyle/>
        <a:p>
          <a:endParaRPr lang="es-MX"/>
        </a:p>
      </dgm:t>
    </dgm:pt>
    <dgm:pt modelId="{F2727344-13CC-42E2-9350-65589C00F296}">
      <dgm:prSet phldrT="[Texto]" phldr="1"/>
      <dgm:spPr/>
      <dgm:t>
        <a:bodyPr/>
        <a:lstStyle/>
        <a:p>
          <a:endParaRPr lang="es-MX"/>
        </a:p>
      </dgm:t>
    </dgm:pt>
    <dgm:pt modelId="{EB6D3979-FAEF-4F82-B14C-32075FA0E19B}" type="parTrans" cxnId="{74CF1BA0-5A16-422A-B029-A7ABC60776A2}">
      <dgm:prSet/>
      <dgm:spPr/>
      <dgm:t>
        <a:bodyPr/>
        <a:lstStyle/>
        <a:p>
          <a:endParaRPr lang="es-MX"/>
        </a:p>
      </dgm:t>
    </dgm:pt>
    <dgm:pt modelId="{0CB93FD7-F094-465B-8137-D465A5E6980F}" type="sibTrans" cxnId="{74CF1BA0-5A16-422A-B029-A7ABC60776A2}">
      <dgm:prSet/>
      <dgm:spPr/>
      <dgm:t>
        <a:bodyPr/>
        <a:lstStyle/>
        <a:p>
          <a:endParaRPr lang="es-MX"/>
        </a:p>
      </dgm:t>
    </dgm:pt>
    <dgm:pt modelId="{7ED79DF2-A963-42B8-8B4C-8DD4E225298A}" type="pres">
      <dgm:prSet presAssocID="{B0FE06B4-E92C-4ED1-845B-CAB268CC983C}" presName="diagram" presStyleCnt="0">
        <dgm:presLayoutVars>
          <dgm:dir/>
          <dgm:animLvl val="lvl"/>
          <dgm:resizeHandles val="exact"/>
        </dgm:presLayoutVars>
      </dgm:prSet>
      <dgm:spPr/>
    </dgm:pt>
    <dgm:pt modelId="{C99EDC45-6B9D-44CA-BEDF-37BD1C168A29}" type="pres">
      <dgm:prSet presAssocID="{CE2BA0A3-43DF-4721-9E1A-31F514A0D23E}" presName="compNode" presStyleCnt="0"/>
      <dgm:spPr/>
    </dgm:pt>
    <dgm:pt modelId="{3F078B31-8E93-44E6-BA51-FD57924E4116}" type="pres">
      <dgm:prSet presAssocID="{CE2BA0A3-43DF-4721-9E1A-31F514A0D23E}" presName="childRect" presStyleLbl="bgAcc1" presStyleIdx="0" presStyleCnt="3" custLinFactNeighborY="7310">
        <dgm:presLayoutVars>
          <dgm:bulletEnabled val="1"/>
        </dgm:presLayoutVars>
      </dgm:prSet>
      <dgm:spPr/>
    </dgm:pt>
    <dgm:pt modelId="{56766239-8896-46EE-90D0-CC3CE3A91653}" type="pres">
      <dgm:prSet presAssocID="{CE2BA0A3-43DF-4721-9E1A-31F514A0D23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7A1D64-557D-48CC-ACDE-7C4B415DA0DC}" type="pres">
      <dgm:prSet presAssocID="{CE2BA0A3-43DF-4721-9E1A-31F514A0D23E}" presName="parentRect" presStyleLbl="alignNode1" presStyleIdx="0" presStyleCnt="3" custLinFactNeighborY="20682"/>
      <dgm:spPr/>
      <dgm:t>
        <a:bodyPr/>
        <a:lstStyle/>
        <a:p>
          <a:endParaRPr lang="es-MX"/>
        </a:p>
      </dgm:t>
    </dgm:pt>
    <dgm:pt modelId="{3551FABB-E61A-4566-ABF4-99153EC152AD}" type="pres">
      <dgm:prSet presAssocID="{CE2BA0A3-43DF-4721-9E1A-31F514A0D23E}" presName="adorn" presStyleLbl="fgAccFollowNode1" presStyleIdx="0" presStyleCnt="3"/>
      <dgm:spPr/>
    </dgm:pt>
    <dgm:pt modelId="{04BA6651-3644-412F-A630-93F10839F621}" type="pres">
      <dgm:prSet presAssocID="{1B2D173C-D22F-4773-93D8-1B00A13A90B0}" presName="sibTrans" presStyleLbl="sibTrans2D1" presStyleIdx="0" presStyleCnt="0"/>
      <dgm:spPr/>
      <dgm:t>
        <a:bodyPr/>
        <a:lstStyle/>
        <a:p>
          <a:endParaRPr lang="es-MX"/>
        </a:p>
      </dgm:t>
    </dgm:pt>
    <dgm:pt modelId="{00C3162E-8D39-4D28-BBC8-6B7EC8636B5A}" type="pres">
      <dgm:prSet presAssocID="{9ED3FA87-DF1A-4866-9385-6CB481305814}" presName="compNode" presStyleCnt="0"/>
      <dgm:spPr/>
    </dgm:pt>
    <dgm:pt modelId="{23AA79E8-0176-49C4-9D2B-2A4744AD422D}" type="pres">
      <dgm:prSet presAssocID="{9ED3FA87-DF1A-4866-9385-6CB481305814}" presName="childRect" presStyleLbl="bgAcc1" presStyleIdx="1" presStyleCnt="3" custLinFactNeighborY="8893">
        <dgm:presLayoutVars>
          <dgm:bulletEnabled val="1"/>
        </dgm:presLayoutVars>
      </dgm:prSet>
      <dgm:spPr/>
    </dgm:pt>
    <dgm:pt modelId="{5BF13F37-D4A7-4011-BDA3-7979C8950AF6}" type="pres">
      <dgm:prSet presAssocID="{9ED3FA87-DF1A-4866-9385-6CB48130581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C92FD3-06CD-4F72-9953-D4D2C5454782}" type="pres">
      <dgm:prSet presAssocID="{9ED3FA87-DF1A-4866-9385-6CB481305814}" presName="parentRect" presStyleLbl="alignNode1" presStyleIdx="1" presStyleCnt="3" custLinFactNeighborY="16927"/>
      <dgm:spPr/>
      <dgm:t>
        <a:bodyPr/>
        <a:lstStyle/>
        <a:p>
          <a:endParaRPr lang="es-MX"/>
        </a:p>
      </dgm:t>
    </dgm:pt>
    <dgm:pt modelId="{CECF6A1E-AFF8-4A76-AF21-369F495A62BC}" type="pres">
      <dgm:prSet presAssocID="{9ED3FA87-DF1A-4866-9385-6CB481305814}" presName="adorn" presStyleLbl="fgAccFollowNode1" presStyleIdx="1" presStyleCnt="3"/>
      <dgm:spPr/>
    </dgm:pt>
    <dgm:pt modelId="{777F8C06-F601-402B-B3FD-C5E883F456BA}" type="pres">
      <dgm:prSet presAssocID="{088AEE80-7FC0-4A5A-8AD7-5789C888B5D9}" presName="sibTrans" presStyleLbl="sibTrans2D1" presStyleIdx="0" presStyleCnt="0"/>
      <dgm:spPr/>
      <dgm:t>
        <a:bodyPr/>
        <a:lstStyle/>
        <a:p>
          <a:endParaRPr lang="es-MX"/>
        </a:p>
      </dgm:t>
    </dgm:pt>
    <dgm:pt modelId="{AFDD2A33-0A59-4211-823A-147004F4C1E8}" type="pres">
      <dgm:prSet presAssocID="{F2727344-13CC-42E2-9350-65589C00F296}" presName="compNode" presStyleCnt="0"/>
      <dgm:spPr/>
    </dgm:pt>
    <dgm:pt modelId="{55E9CD50-E754-4FE4-A34D-5E823C446F45}" type="pres">
      <dgm:prSet presAssocID="{F2727344-13CC-42E2-9350-65589C00F296}" presName="childRect" presStyleLbl="bgAcc1" presStyleIdx="2" presStyleCnt="3">
        <dgm:presLayoutVars>
          <dgm:bulletEnabled val="1"/>
        </dgm:presLayoutVars>
      </dgm:prSet>
      <dgm:spPr/>
    </dgm:pt>
    <dgm:pt modelId="{4DDF85D9-2ED5-4ABF-9FA2-342160510E04}" type="pres">
      <dgm:prSet presAssocID="{F2727344-13CC-42E2-9350-65589C00F29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487A3A-05ED-4DF3-A970-534506D69BD6}" type="pres">
      <dgm:prSet presAssocID="{F2727344-13CC-42E2-9350-65589C00F296}" presName="parentRect" presStyleLbl="alignNode1" presStyleIdx="2" presStyleCnt="3"/>
      <dgm:spPr/>
      <dgm:t>
        <a:bodyPr/>
        <a:lstStyle/>
        <a:p>
          <a:endParaRPr lang="es-MX"/>
        </a:p>
      </dgm:t>
    </dgm:pt>
    <dgm:pt modelId="{7B853825-7B59-4923-A68D-CB8E0E22856E}" type="pres">
      <dgm:prSet presAssocID="{F2727344-13CC-42E2-9350-65589C00F296}" presName="adorn" presStyleLbl="fgAccFollowNode1" presStyleIdx="2" presStyleCnt="3"/>
      <dgm:spPr/>
    </dgm:pt>
  </dgm:ptLst>
  <dgm:cxnLst>
    <dgm:cxn modelId="{059429DB-F30A-4FF1-9F0F-B2CE9D8DCB7A}" type="presOf" srcId="{F2727344-13CC-42E2-9350-65589C00F296}" destId="{4DDF85D9-2ED5-4ABF-9FA2-342160510E04}" srcOrd="0" destOrd="0" presId="urn:microsoft.com/office/officeart/2005/8/layout/bList2"/>
    <dgm:cxn modelId="{61C44F98-7DC7-4A64-97AA-96CF2B93C1CF}" type="presOf" srcId="{F2727344-13CC-42E2-9350-65589C00F296}" destId="{73487A3A-05ED-4DF3-A970-534506D69BD6}" srcOrd="1" destOrd="0" presId="urn:microsoft.com/office/officeart/2005/8/layout/bList2"/>
    <dgm:cxn modelId="{74CF1BA0-5A16-422A-B029-A7ABC60776A2}" srcId="{B0FE06B4-E92C-4ED1-845B-CAB268CC983C}" destId="{F2727344-13CC-42E2-9350-65589C00F296}" srcOrd="2" destOrd="0" parTransId="{EB6D3979-FAEF-4F82-B14C-32075FA0E19B}" sibTransId="{0CB93FD7-F094-465B-8137-D465A5E6980F}"/>
    <dgm:cxn modelId="{29C47252-2210-41FB-9AD7-92A4A34D612C}" type="presOf" srcId="{1B2D173C-D22F-4773-93D8-1B00A13A90B0}" destId="{04BA6651-3644-412F-A630-93F10839F621}" srcOrd="0" destOrd="0" presId="urn:microsoft.com/office/officeart/2005/8/layout/bList2"/>
    <dgm:cxn modelId="{EF2FBD88-81DA-4B06-83FA-8993DDF47239}" type="presOf" srcId="{CE2BA0A3-43DF-4721-9E1A-31F514A0D23E}" destId="{247A1D64-557D-48CC-ACDE-7C4B415DA0DC}" srcOrd="1" destOrd="0" presId="urn:microsoft.com/office/officeart/2005/8/layout/bList2"/>
    <dgm:cxn modelId="{9C22CFF9-2306-4821-80AE-885CE6F2B6EE}" type="presOf" srcId="{9ED3FA87-DF1A-4866-9385-6CB481305814}" destId="{5BF13F37-D4A7-4011-BDA3-7979C8950AF6}" srcOrd="0" destOrd="0" presId="urn:microsoft.com/office/officeart/2005/8/layout/bList2"/>
    <dgm:cxn modelId="{4CF7BC3B-9759-4701-9A93-0BBD7C5412C0}" type="presOf" srcId="{B0FE06B4-E92C-4ED1-845B-CAB268CC983C}" destId="{7ED79DF2-A963-42B8-8B4C-8DD4E225298A}" srcOrd="0" destOrd="0" presId="urn:microsoft.com/office/officeart/2005/8/layout/bList2"/>
    <dgm:cxn modelId="{AC9CFB9F-9D68-4AF8-B5BF-D2406521A845}" type="presOf" srcId="{CE2BA0A3-43DF-4721-9E1A-31F514A0D23E}" destId="{56766239-8896-46EE-90D0-CC3CE3A91653}" srcOrd="0" destOrd="0" presId="urn:microsoft.com/office/officeart/2005/8/layout/bList2"/>
    <dgm:cxn modelId="{998A2629-7E49-4F41-8744-DE2C4B9F3A9D}" type="presOf" srcId="{088AEE80-7FC0-4A5A-8AD7-5789C888B5D9}" destId="{777F8C06-F601-402B-B3FD-C5E883F456BA}" srcOrd="0" destOrd="0" presId="urn:microsoft.com/office/officeart/2005/8/layout/bList2"/>
    <dgm:cxn modelId="{8926E997-453B-4F2E-9131-97AA49C0605E}" srcId="{B0FE06B4-E92C-4ED1-845B-CAB268CC983C}" destId="{9ED3FA87-DF1A-4866-9385-6CB481305814}" srcOrd="1" destOrd="0" parTransId="{409BCE8C-A5F0-460F-990A-926E217D4887}" sibTransId="{088AEE80-7FC0-4A5A-8AD7-5789C888B5D9}"/>
    <dgm:cxn modelId="{DCC9F3C0-4184-49EF-8F38-450D68FFFF08}" srcId="{B0FE06B4-E92C-4ED1-845B-CAB268CC983C}" destId="{CE2BA0A3-43DF-4721-9E1A-31F514A0D23E}" srcOrd="0" destOrd="0" parTransId="{2595DA24-6EEE-4CD9-A0AE-786B910CBA79}" sibTransId="{1B2D173C-D22F-4773-93D8-1B00A13A90B0}"/>
    <dgm:cxn modelId="{96EC8530-9DAE-4E3C-8298-F458FA4172A6}" type="presOf" srcId="{9ED3FA87-DF1A-4866-9385-6CB481305814}" destId="{49C92FD3-06CD-4F72-9953-D4D2C5454782}" srcOrd="1" destOrd="0" presId="urn:microsoft.com/office/officeart/2005/8/layout/bList2"/>
    <dgm:cxn modelId="{27161722-EF8A-473E-960C-631DA36F414C}" type="presParOf" srcId="{7ED79DF2-A963-42B8-8B4C-8DD4E225298A}" destId="{C99EDC45-6B9D-44CA-BEDF-37BD1C168A29}" srcOrd="0" destOrd="0" presId="urn:microsoft.com/office/officeart/2005/8/layout/bList2"/>
    <dgm:cxn modelId="{65EE37A5-5958-4427-BBE5-B55E6F8FF6FF}" type="presParOf" srcId="{C99EDC45-6B9D-44CA-BEDF-37BD1C168A29}" destId="{3F078B31-8E93-44E6-BA51-FD57924E4116}" srcOrd="0" destOrd="0" presId="urn:microsoft.com/office/officeart/2005/8/layout/bList2"/>
    <dgm:cxn modelId="{219D9EE7-24C5-4009-BE26-32E12642B92F}" type="presParOf" srcId="{C99EDC45-6B9D-44CA-BEDF-37BD1C168A29}" destId="{56766239-8896-46EE-90D0-CC3CE3A91653}" srcOrd="1" destOrd="0" presId="urn:microsoft.com/office/officeart/2005/8/layout/bList2"/>
    <dgm:cxn modelId="{205B3F2A-464D-4240-8C67-BAFC6043AF65}" type="presParOf" srcId="{C99EDC45-6B9D-44CA-BEDF-37BD1C168A29}" destId="{247A1D64-557D-48CC-ACDE-7C4B415DA0DC}" srcOrd="2" destOrd="0" presId="urn:microsoft.com/office/officeart/2005/8/layout/bList2"/>
    <dgm:cxn modelId="{14D895ED-A758-410D-BB10-F9013AE6ADA8}" type="presParOf" srcId="{C99EDC45-6B9D-44CA-BEDF-37BD1C168A29}" destId="{3551FABB-E61A-4566-ABF4-99153EC152AD}" srcOrd="3" destOrd="0" presId="urn:microsoft.com/office/officeart/2005/8/layout/bList2"/>
    <dgm:cxn modelId="{20BF10B1-4984-44CB-AEDF-E5C766CDEAD7}" type="presParOf" srcId="{7ED79DF2-A963-42B8-8B4C-8DD4E225298A}" destId="{04BA6651-3644-412F-A630-93F10839F621}" srcOrd="1" destOrd="0" presId="urn:microsoft.com/office/officeart/2005/8/layout/bList2"/>
    <dgm:cxn modelId="{B01F75C7-4828-44F6-98F7-E43927B93DE8}" type="presParOf" srcId="{7ED79DF2-A963-42B8-8B4C-8DD4E225298A}" destId="{00C3162E-8D39-4D28-BBC8-6B7EC8636B5A}" srcOrd="2" destOrd="0" presId="urn:microsoft.com/office/officeart/2005/8/layout/bList2"/>
    <dgm:cxn modelId="{345C0D82-D2B7-44D8-9DB9-445AFE57E69D}" type="presParOf" srcId="{00C3162E-8D39-4D28-BBC8-6B7EC8636B5A}" destId="{23AA79E8-0176-49C4-9D2B-2A4744AD422D}" srcOrd="0" destOrd="0" presId="urn:microsoft.com/office/officeart/2005/8/layout/bList2"/>
    <dgm:cxn modelId="{1965C519-DCA8-463D-981B-5648B1EF22F9}" type="presParOf" srcId="{00C3162E-8D39-4D28-BBC8-6B7EC8636B5A}" destId="{5BF13F37-D4A7-4011-BDA3-7979C8950AF6}" srcOrd="1" destOrd="0" presId="urn:microsoft.com/office/officeart/2005/8/layout/bList2"/>
    <dgm:cxn modelId="{61E32967-9FB8-48E7-B392-C20FE69266C6}" type="presParOf" srcId="{00C3162E-8D39-4D28-BBC8-6B7EC8636B5A}" destId="{49C92FD3-06CD-4F72-9953-D4D2C5454782}" srcOrd="2" destOrd="0" presId="urn:microsoft.com/office/officeart/2005/8/layout/bList2"/>
    <dgm:cxn modelId="{9F0AA153-AF56-4EA5-9350-C004D96A7EF8}" type="presParOf" srcId="{00C3162E-8D39-4D28-BBC8-6B7EC8636B5A}" destId="{CECF6A1E-AFF8-4A76-AF21-369F495A62BC}" srcOrd="3" destOrd="0" presId="urn:microsoft.com/office/officeart/2005/8/layout/bList2"/>
    <dgm:cxn modelId="{F2CB3FDD-6AE0-45AF-9F49-AA866C3DF642}" type="presParOf" srcId="{7ED79DF2-A963-42B8-8B4C-8DD4E225298A}" destId="{777F8C06-F601-402B-B3FD-C5E883F456BA}" srcOrd="3" destOrd="0" presId="urn:microsoft.com/office/officeart/2005/8/layout/bList2"/>
    <dgm:cxn modelId="{5EDD2BAC-7FF1-4B02-989A-16A4BB135794}" type="presParOf" srcId="{7ED79DF2-A963-42B8-8B4C-8DD4E225298A}" destId="{AFDD2A33-0A59-4211-823A-147004F4C1E8}" srcOrd="4" destOrd="0" presId="urn:microsoft.com/office/officeart/2005/8/layout/bList2"/>
    <dgm:cxn modelId="{D88D3722-F40F-433D-8EBD-D50CEEF23F4D}" type="presParOf" srcId="{AFDD2A33-0A59-4211-823A-147004F4C1E8}" destId="{55E9CD50-E754-4FE4-A34D-5E823C446F45}" srcOrd="0" destOrd="0" presId="urn:microsoft.com/office/officeart/2005/8/layout/bList2"/>
    <dgm:cxn modelId="{FE8B580C-7375-4F4D-BE42-6A7FDE7C70FE}" type="presParOf" srcId="{AFDD2A33-0A59-4211-823A-147004F4C1E8}" destId="{4DDF85D9-2ED5-4ABF-9FA2-342160510E04}" srcOrd="1" destOrd="0" presId="urn:microsoft.com/office/officeart/2005/8/layout/bList2"/>
    <dgm:cxn modelId="{EFA01620-08DC-4B29-8E58-52989CFFA2DA}" type="presParOf" srcId="{AFDD2A33-0A59-4211-823A-147004F4C1E8}" destId="{73487A3A-05ED-4DF3-A970-534506D69BD6}" srcOrd="2" destOrd="0" presId="urn:microsoft.com/office/officeart/2005/8/layout/bList2"/>
    <dgm:cxn modelId="{E2D99A61-4633-453C-8710-A60EDB5E0129}" type="presParOf" srcId="{AFDD2A33-0A59-4211-823A-147004F4C1E8}" destId="{7B853825-7B59-4923-A68D-CB8E0E22856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401F1F-0867-42A0-B5D8-A7F097234DBC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E2C4D2C-4544-4113-B3F2-EF812BAD5D96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Comprensión</a:t>
          </a:r>
          <a:endParaRPr lang="es-MX" dirty="0">
            <a:latin typeface="Arial" pitchFamily="34" charset="0"/>
            <a:cs typeface="Arial" pitchFamily="34" charset="0"/>
          </a:endParaRPr>
        </a:p>
      </dgm:t>
    </dgm:pt>
    <dgm:pt modelId="{7EA92D80-6F26-4A57-B64C-6BD9BF0F0974}" type="parTrans" cxnId="{F2DAB5B5-35B0-4727-9DE4-50CFA1B20F29}">
      <dgm:prSet/>
      <dgm:spPr/>
      <dgm:t>
        <a:bodyPr/>
        <a:lstStyle/>
        <a:p>
          <a:endParaRPr lang="es-MX"/>
        </a:p>
      </dgm:t>
    </dgm:pt>
    <dgm:pt modelId="{704A8F0F-851D-402D-86D2-D9F8AF4D3C1B}" type="sibTrans" cxnId="{F2DAB5B5-35B0-4727-9DE4-50CFA1B20F29}">
      <dgm:prSet/>
      <dgm:spPr/>
      <dgm:t>
        <a:bodyPr/>
        <a:lstStyle/>
        <a:p>
          <a:endParaRPr lang="es-MX"/>
        </a:p>
      </dgm:t>
    </dgm:pt>
    <dgm:pt modelId="{C29327DC-CB80-4368-9F7F-530826138C39}">
      <dgm:prSet phldrT="[Texto]"/>
      <dgm:spPr/>
      <dgm:t>
        <a:bodyPr/>
        <a:lstStyle/>
        <a:p>
          <a:r>
            <a:rPr lang="es-ES" dirty="0" smtClean="0"/>
            <a:t>fin último de la lectura y la base fundamental del aprendizaje y del rendimiento escolar. Enseñar a aprender con comprensión son mínimos</a:t>
          </a:r>
          <a:endParaRPr lang="es-MX" dirty="0"/>
        </a:p>
      </dgm:t>
    </dgm:pt>
    <dgm:pt modelId="{A3A04334-C168-4C4B-8F22-9471D1B6CAD3}" type="parTrans" cxnId="{1030FDE5-8E5A-4589-9ECC-E6A6FA8189A1}">
      <dgm:prSet/>
      <dgm:spPr/>
      <dgm:t>
        <a:bodyPr/>
        <a:lstStyle/>
        <a:p>
          <a:endParaRPr lang="es-MX"/>
        </a:p>
      </dgm:t>
    </dgm:pt>
    <dgm:pt modelId="{10A73DA8-FE21-43BB-A6EC-096C4FA722D1}" type="sibTrans" cxnId="{1030FDE5-8E5A-4589-9ECC-E6A6FA8189A1}">
      <dgm:prSet/>
      <dgm:spPr/>
      <dgm:t>
        <a:bodyPr/>
        <a:lstStyle/>
        <a:p>
          <a:endParaRPr lang="es-MX"/>
        </a:p>
      </dgm:t>
    </dgm:pt>
    <dgm:pt modelId="{D88A3053-FE32-4F8F-B1FB-67DE27C96943}">
      <dgm:prSet phldrT="[Texto]"/>
      <dgm:spPr/>
      <dgm:t>
        <a:bodyPr/>
        <a:lstStyle/>
        <a:p>
          <a:r>
            <a:rPr lang="es-ES" dirty="0" smtClean="0"/>
            <a:t>La base para procesar la información consiste en relacionarla con los conocimientos que ya tenemos.</a:t>
          </a:r>
          <a:endParaRPr lang="es-MX" dirty="0"/>
        </a:p>
      </dgm:t>
    </dgm:pt>
    <dgm:pt modelId="{F60C2360-75AE-4143-94F2-194BECF08711}" type="parTrans" cxnId="{7EA216EB-E3DE-4DEB-802A-9FAC8D46E3B3}">
      <dgm:prSet/>
      <dgm:spPr/>
      <dgm:t>
        <a:bodyPr/>
        <a:lstStyle/>
        <a:p>
          <a:endParaRPr lang="es-MX"/>
        </a:p>
      </dgm:t>
    </dgm:pt>
    <dgm:pt modelId="{006C9195-4744-43E7-BE1E-7304281DDBA5}" type="sibTrans" cxnId="{7EA216EB-E3DE-4DEB-802A-9FAC8D46E3B3}">
      <dgm:prSet/>
      <dgm:spPr/>
      <dgm:t>
        <a:bodyPr/>
        <a:lstStyle/>
        <a:p>
          <a:endParaRPr lang="es-MX"/>
        </a:p>
      </dgm:t>
    </dgm:pt>
    <dgm:pt modelId="{81AF4EF0-71BB-4616-9F12-721CAE4B3617}" type="pres">
      <dgm:prSet presAssocID="{29401F1F-0867-42A0-B5D8-A7F097234DB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FE70E9B-8F47-4F90-9838-838F61C0B074}" type="pres">
      <dgm:prSet presAssocID="{7E2C4D2C-4544-4113-B3F2-EF812BAD5D96}" presName="root" presStyleCnt="0">
        <dgm:presLayoutVars>
          <dgm:chMax/>
          <dgm:chPref val="4"/>
        </dgm:presLayoutVars>
      </dgm:prSet>
      <dgm:spPr/>
    </dgm:pt>
    <dgm:pt modelId="{04FA64DB-9B2D-426D-A33D-AE719127C85A}" type="pres">
      <dgm:prSet presAssocID="{7E2C4D2C-4544-4113-B3F2-EF812BAD5D96}" presName="rootComposite" presStyleCnt="0">
        <dgm:presLayoutVars/>
      </dgm:prSet>
      <dgm:spPr/>
    </dgm:pt>
    <dgm:pt modelId="{E07BA08D-E58B-4116-8F95-9169DB87978E}" type="pres">
      <dgm:prSet presAssocID="{7E2C4D2C-4544-4113-B3F2-EF812BAD5D96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0E660570-6F2F-486F-BFEB-69ED4BC124C7}" type="pres">
      <dgm:prSet presAssocID="{7E2C4D2C-4544-4113-B3F2-EF812BAD5D96}" presName="childShape" presStyleCnt="0">
        <dgm:presLayoutVars>
          <dgm:chMax val="0"/>
          <dgm:chPref val="0"/>
        </dgm:presLayoutVars>
      </dgm:prSet>
      <dgm:spPr/>
    </dgm:pt>
    <dgm:pt modelId="{B18E5E48-0AD3-4187-9320-37D7442789DE}" type="pres">
      <dgm:prSet presAssocID="{C29327DC-CB80-4368-9F7F-530826138C39}" presName="childComposite" presStyleCnt="0">
        <dgm:presLayoutVars>
          <dgm:chMax val="0"/>
          <dgm:chPref val="0"/>
        </dgm:presLayoutVars>
      </dgm:prSet>
      <dgm:spPr/>
    </dgm:pt>
    <dgm:pt modelId="{271CE71A-0B34-4B6E-843F-0240FFDAB81E}" type="pres">
      <dgm:prSet presAssocID="{C29327DC-CB80-4368-9F7F-530826138C39}" presName="Image" presStyleLbl="node1" presStyleIdx="0" presStyleCnt="2"/>
      <dgm:spPr/>
    </dgm:pt>
    <dgm:pt modelId="{74E87CFF-1FE3-40BE-B6B4-7891CE5941DB}" type="pres">
      <dgm:prSet presAssocID="{C29327DC-CB80-4368-9F7F-530826138C39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5C1A08-BEFD-47C3-956C-16F91D66AB89}" type="pres">
      <dgm:prSet presAssocID="{D88A3053-FE32-4F8F-B1FB-67DE27C96943}" presName="childComposite" presStyleCnt="0">
        <dgm:presLayoutVars>
          <dgm:chMax val="0"/>
          <dgm:chPref val="0"/>
        </dgm:presLayoutVars>
      </dgm:prSet>
      <dgm:spPr/>
    </dgm:pt>
    <dgm:pt modelId="{F03ADC49-51A0-40AD-BDAD-15F6CB5D09C7}" type="pres">
      <dgm:prSet presAssocID="{D88A3053-FE32-4F8F-B1FB-67DE27C96943}" presName="Image" presStyleLbl="node1" presStyleIdx="1" presStyleCnt="2"/>
      <dgm:spPr/>
    </dgm:pt>
    <dgm:pt modelId="{81ECA881-F868-410F-8FBD-BE6E99B2D579}" type="pres">
      <dgm:prSet presAssocID="{D88A3053-FE32-4F8F-B1FB-67DE27C96943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E051435-BF56-4B75-91A5-A7AC7803A31A}" type="presOf" srcId="{D88A3053-FE32-4F8F-B1FB-67DE27C96943}" destId="{81ECA881-F868-410F-8FBD-BE6E99B2D579}" srcOrd="0" destOrd="0" presId="urn:microsoft.com/office/officeart/2008/layout/PictureAccentList"/>
    <dgm:cxn modelId="{F49E9B15-8932-455B-B354-9B1E133605E1}" type="presOf" srcId="{7E2C4D2C-4544-4113-B3F2-EF812BAD5D96}" destId="{E07BA08D-E58B-4116-8F95-9169DB87978E}" srcOrd="0" destOrd="0" presId="urn:microsoft.com/office/officeart/2008/layout/PictureAccentList"/>
    <dgm:cxn modelId="{1030FDE5-8E5A-4589-9ECC-E6A6FA8189A1}" srcId="{7E2C4D2C-4544-4113-B3F2-EF812BAD5D96}" destId="{C29327DC-CB80-4368-9F7F-530826138C39}" srcOrd="0" destOrd="0" parTransId="{A3A04334-C168-4C4B-8F22-9471D1B6CAD3}" sibTransId="{10A73DA8-FE21-43BB-A6EC-096C4FA722D1}"/>
    <dgm:cxn modelId="{D9C5ADCF-DD9A-40FB-85DA-C2307C440B1A}" type="presOf" srcId="{C29327DC-CB80-4368-9F7F-530826138C39}" destId="{74E87CFF-1FE3-40BE-B6B4-7891CE5941DB}" srcOrd="0" destOrd="0" presId="urn:microsoft.com/office/officeart/2008/layout/PictureAccentList"/>
    <dgm:cxn modelId="{F2DAB5B5-35B0-4727-9DE4-50CFA1B20F29}" srcId="{29401F1F-0867-42A0-B5D8-A7F097234DBC}" destId="{7E2C4D2C-4544-4113-B3F2-EF812BAD5D96}" srcOrd="0" destOrd="0" parTransId="{7EA92D80-6F26-4A57-B64C-6BD9BF0F0974}" sibTransId="{704A8F0F-851D-402D-86D2-D9F8AF4D3C1B}"/>
    <dgm:cxn modelId="{7EA216EB-E3DE-4DEB-802A-9FAC8D46E3B3}" srcId="{7E2C4D2C-4544-4113-B3F2-EF812BAD5D96}" destId="{D88A3053-FE32-4F8F-B1FB-67DE27C96943}" srcOrd="1" destOrd="0" parTransId="{F60C2360-75AE-4143-94F2-194BECF08711}" sibTransId="{006C9195-4744-43E7-BE1E-7304281DDBA5}"/>
    <dgm:cxn modelId="{862CD817-A346-41F2-9604-0511E0326DF3}" type="presOf" srcId="{29401F1F-0867-42A0-B5D8-A7F097234DBC}" destId="{81AF4EF0-71BB-4616-9F12-721CAE4B3617}" srcOrd="0" destOrd="0" presId="urn:microsoft.com/office/officeart/2008/layout/PictureAccentList"/>
    <dgm:cxn modelId="{DA49103F-9BFB-493B-BD84-D628F2144EC5}" type="presParOf" srcId="{81AF4EF0-71BB-4616-9F12-721CAE4B3617}" destId="{EFE70E9B-8F47-4F90-9838-838F61C0B074}" srcOrd="0" destOrd="0" presId="urn:microsoft.com/office/officeart/2008/layout/PictureAccentList"/>
    <dgm:cxn modelId="{54036206-509F-4956-BDF9-3650C658A4A9}" type="presParOf" srcId="{EFE70E9B-8F47-4F90-9838-838F61C0B074}" destId="{04FA64DB-9B2D-426D-A33D-AE719127C85A}" srcOrd="0" destOrd="0" presId="urn:microsoft.com/office/officeart/2008/layout/PictureAccentList"/>
    <dgm:cxn modelId="{2FDDEB29-AADD-4CC7-925A-ECBEB08C6AFA}" type="presParOf" srcId="{04FA64DB-9B2D-426D-A33D-AE719127C85A}" destId="{E07BA08D-E58B-4116-8F95-9169DB87978E}" srcOrd="0" destOrd="0" presId="urn:microsoft.com/office/officeart/2008/layout/PictureAccentList"/>
    <dgm:cxn modelId="{12028AC8-D614-4DE6-90A0-63B77363F53E}" type="presParOf" srcId="{EFE70E9B-8F47-4F90-9838-838F61C0B074}" destId="{0E660570-6F2F-486F-BFEB-69ED4BC124C7}" srcOrd="1" destOrd="0" presId="urn:microsoft.com/office/officeart/2008/layout/PictureAccentList"/>
    <dgm:cxn modelId="{2130EE0A-D20E-4DF7-9091-1EAEB6515B02}" type="presParOf" srcId="{0E660570-6F2F-486F-BFEB-69ED4BC124C7}" destId="{B18E5E48-0AD3-4187-9320-37D7442789DE}" srcOrd="0" destOrd="0" presId="urn:microsoft.com/office/officeart/2008/layout/PictureAccentList"/>
    <dgm:cxn modelId="{0A8F3118-6756-4375-A99E-CBEA6B51DD67}" type="presParOf" srcId="{B18E5E48-0AD3-4187-9320-37D7442789DE}" destId="{271CE71A-0B34-4B6E-843F-0240FFDAB81E}" srcOrd="0" destOrd="0" presId="urn:microsoft.com/office/officeart/2008/layout/PictureAccentList"/>
    <dgm:cxn modelId="{0009E1F4-5952-4BE8-B7F6-CF3062DF4425}" type="presParOf" srcId="{B18E5E48-0AD3-4187-9320-37D7442789DE}" destId="{74E87CFF-1FE3-40BE-B6B4-7891CE5941DB}" srcOrd="1" destOrd="0" presId="urn:microsoft.com/office/officeart/2008/layout/PictureAccentList"/>
    <dgm:cxn modelId="{30CF6244-AB20-4F2F-8F73-DBC54564C1DF}" type="presParOf" srcId="{0E660570-6F2F-486F-BFEB-69ED4BC124C7}" destId="{6C5C1A08-BEFD-47C3-956C-16F91D66AB89}" srcOrd="1" destOrd="0" presId="urn:microsoft.com/office/officeart/2008/layout/PictureAccentList"/>
    <dgm:cxn modelId="{B78B8684-5F30-4D5D-BC23-A8EB09B9CD7C}" type="presParOf" srcId="{6C5C1A08-BEFD-47C3-956C-16F91D66AB89}" destId="{F03ADC49-51A0-40AD-BDAD-15F6CB5D09C7}" srcOrd="0" destOrd="0" presId="urn:microsoft.com/office/officeart/2008/layout/PictureAccentList"/>
    <dgm:cxn modelId="{CADF268E-3BB7-4293-BD76-3A4745A82DD5}" type="presParOf" srcId="{6C5C1A08-BEFD-47C3-956C-16F91D66AB89}" destId="{81ECA881-F868-410F-8FBD-BE6E99B2D57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4E9D2E-37C9-4E23-A18F-D5E2A760CDF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CDAE528-10DB-484A-A1A2-720416447885}">
      <dgm:prSet phldrT="[Texto]" custT="1"/>
      <dgm:spPr/>
      <dgm:t>
        <a:bodyPr/>
        <a:lstStyle/>
        <a:p>
          <a:pPr algn="ctr"/>
          <a:r>
            <a:rPr lang="es-ES" sz="5400" b="1" dirty="0" err="1" smtClean="0"/>
            <a:t>Goetz</a:t>
          </a:r>
          <a:endParaRPr lang="es-MX" sz="2400" b="1" dirty="0"/>
        </a:p>
      </dgm:t>
    </dgm:pt>
    <dgm:pt modelId="{86CE5525-52FA-4570-B8F1-1ED9496FD4C4}" type="parTrans" cxnId="{93DC571D-1D4F-412E-87ED-9BDDD03A0CF6}">
      <dgm:prSet/>
      <dgm:spPr/>
      <dgm:t>
        <a:bodyPr/>
        <a:lstStyle/>
        <a:p>
          <a:endParaRPr lang="es-MX"/>
        </a:p>
      </dgm:t>
    </dgm:pt>
    <dgm:pt modelId="{91254DFC-71B1-47D1-8B7C-432763959BFF}" type="sibTrans" cxnId="{93DC571D-1D4F-412E-87ED-9BDDD03A0CF6}">
      <dgm:prSet/>
      <dgm:spPr/>
      <dgm:t>
        <a:bodyPr/>
        <a:lstStyle/>
        <a:p>
          <a:endParaRPr lang="es-MX"/>
        </a:p>
      </dgm:t>
    </dgm:pt>
    <dgm:pt modelId="{0E4699CE-54B8-4CF8-87EF-79ED05E72BBF}">
      <dgm:prSet phldrT="[Texto]"/>
      <dgm:spPr/>
      <dgm:t>
        <a:bodyPr/>
        <a:lstStyle/>
        <a:p>
          <a:r>
            <a:rPr lang="es-ES" dirty="0" smtClean="0"/>
            <a:t>A) La suposición de que la comprensión es una habilidad que se desarrolla sin necesidad de enseñarla, lo que constituye un serio error</a:t>
          </a:r>
          <a:endParaRPr lang="es-MX" dirty="0"/>
        </a:p>
      </dgm:t>
    </dgm:pt>
    <dgm:pt modelId="{70ECD8C2-5D05-4589-9FA9-6438707FD966}" type="parTrans" cxnId="{AC63FA52-0B43-4812-9FD1-C9B7244C18B1}">
      <dgm:prSet/>
      <dgm:spPr/>
      <dgm:t>
        <a:bodyPr/>
        <a:lstStyle/>
        <a:p>
          <a:endParaRPr lang="es-MX"/>
        </a:p>
      </dgm:t>
    </dgm:pt>
    <dgm:pt modelId="{5F390CA2-5688-48F1-BD9D-D9C196D0D42E}" type="sibTrans" cxnId="{AC63FA52-0B43-4812-9FD1-C9B7244C18B1}">
      <dgm:prSet/>
      <dgm:spPr/>
      <dgm:t>
        <a:bodyPr/>
        <a:lstStyle/>
        <a:p>
          <a:endParaRPr lang="es-MX"/>
        </a:p>
      </dgm:t>
    </dgm:pt>
    <dgm:pt modelId="{4BE53634-DB56-4634-8963-52BBEA4C4FE8}">
      <dgm:prSet phldrT="[Texto]"/>
      <dgm:spPr/>
      <dgm:t>
        <a:bodyPr/>
        <a:lstStyle/>
        <a:p>
          <a:r>
            <a:rPr lang="es-ES" dirty="0" smtClean="0"/>
            <a:t>b) el hecho de prestar más atención a los contenidos (memorizar datos) y a la disciplina; </a:t>
          </a:r>
          <a:endParaRPr lang="es-MX" dirty="0"/>
        </a:p>
      </dgm:t>
    </dgm:pt>
    <dgm:pt modelId="{915A2F1C-5240-4F39-B193-67677CBE2906}" type="parTrans" cxnId="{45AF2A98-C1B5-4DDD-AEF8-5FCA3AB5475B}">
      <dgm:prSet/>
      <dgm:spPr/>
      <dgm:t>
        <a:bodyPr/>
        <a:lstStyle/>
        <a:p>
          <a:endParaRPr lang="es-MX"/>
        </a:p>
      </dgm:t>
    </dgm:pt>
    <dgm:pt modelId="{02D37523-41FE-4F00-B2F5-33BC72481B3C}" type="sibTrans" cxnId="{45AF2A98-C1B5-4DDD-AEF8-5FCA3AB5475B}">
      <dgm:prSet/>
      <dgm:spPr/>
      <dgm:t>
        <a:bodyPr/>
        <a:lstStyle/>
        <a:p>
          <a:endParaRPr lang="es-MX"/>
        </a:p>
      </dgm:t>
    </dgm:pt>
    <dgm:pt modelId="{B3AF513A-E880-48F9-BC3B-06FBEDF86BD1}">
      <dgm:prSet phldrT="[Texto]"/>
      <dgm:spPr/>
      <dgm:t>
        <a:bodyPr/>
        <a:lstStyle/>
        <a:p>
          <a:r>
            <a:rPr lang="es-ES" dirty="0" smtClean="0"/>
            <a:t>el desconocimiento, por parte de los profesores, del modo de enseñar a leer comprensivamente. </a:t>
          </a:r>
          <a:endParaRPr lang="es-MX" dirty="0"/>
        </a:p>
      </dgm:t>
    </dgm:pt>
    <dgm:pt modelId="{1B1D6B57-B2EA-4BE5-8CB8-83C9760146FB}" type="parTrans" cxnId="{91035B5F-AE1D-45C8-9531-1853C0A99A32}">
      <dgm:prSet/>
      <dgm:spPr/>
      <dgm:t>
        <a:bodyPr/>
        <a:lstStyle/>
        <a:p>
          <a:endParaRPr lang="es-MX"/>
        </a:p>
      </dgm:t>
    </dgm:pt>
    <dgm:pt modelId="{9A309515-F6A1-46FF-8788-D3AD038A0355}" type="sibTrans" cxnId="{91035B5F-AE1D-45C8-9531-1853C0A99A32}">
      <dgm:prSet/>
      <dgm:spPr/>
      <dgm:t>
        <a:bodyPr/>
        <a:lstStyle/>
        <a:p>
          <a:endParaRPr lang="es-MX"/>
        </a:p>
      </dgm:t>
    </dgm:pt>
    <dgm:pt modelId="{2514F244-63A9-43B8-ACB3-3C587CC30BC2}" type="pres">
      <dgm:prSet presAssocID="{C54E9D2E-37C9-4E23-A18F-D5E2A760CD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9A8B193-090C-4839-8D69-45C5760A25EB}" type="pres">
      <dgm:prSet presAssocID="{5CDAE528-10DB-484A-A1A2-72041644788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127239-4A69-4506-8BAA-DDCA92AF2947}" type="pres">
      <dgm:prSet presAssocID="{5CDAE528-10DB-484A-A1A2-72041644788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7E31F9-C206-46FA-BA0F-4708E3E89701}" type="pres">
      <dgm:prSet presAssocID="{4BE53634-DB56-4634-8963-52BBEA4C4FE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57AFE6-FF4C-4077-84A5-F6C062F0991C}" type="pres">
      <dgm:prSet presAssocID="{4BE53634-DB56-4634-8963-52BBEA4C4FE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3DC571D-1D4F-412E-87ED-9BDDD03A0CF6}" srcId="{C54E9D2E-37C9-4E23-A18F-D5E2A760CDF7}" destId="{5CDAE528-10DB-484A-A1A2-720416447885}" srcOrd="0" destOrd="0" parTransId="{86CE5525-52FA-4570-B8F1-1ED9496FD4C4}" sibTransId="{91254DFC-71B1-47D1-8B7C-432763959BFF}"/>
    <dgm:cxn modelId="{91035B5F-AE1D-45C8-9531-1853C0A99A32}" srcId="{4BE53634-DB56-4634-8963-52BBEA4C4FE8}" destId="{B3AF513A-E880-48F9-BC3B-06FBEDF86BD1}" srcOrd="0" destOrd="0" parTransId="{1B1D6B57-B2EA-4BE5-8CB8-83C9760146FB}" sibTransId="{9A309515-F6A1-46FF-8788-D3AD038A0355}"/>
    <dgm:cxn modelId="{91F70E8B-8329-4B29-9A5C-D5B8C150E6EC}" type="presOf" srcId="{C54E9D2E-37C9-4E23-A18F-D5E2A760CDF7}" destId="{2514F244-63A9-43B8-ACB3-3C587CC30BC2}" srcOrd="0" destOrd="0" presId="urn:microsoft.com/office/officeart/2005/8/layout/vList2"/>
    <dgm:cxn modelId="{885F4136-B7C0-46B7-83EA-973D64F86210}" type="presOf" srcId="{0E4699CE-54B8-4CF8-87EF-79ED05E72BBF}" destId="{90127239-4A69-4506-8BAA-DDCA92AF2947}" srcOrd="0" destOrd="0" presId="urn:microsoft.com/office/officeart/2005/8/layout/vList2"/>
    <dgm:cxn modelId="{45AF2A98-C1B5-4DDD-AEF8-5FCA3AB5475B}" srcId="{C54E9D2E-37C9-4E23-A18F-D5E2A760CDF7}" destId="{4BE53634-DB56-4634-8963-52BBEA4C4FE8}" srcOrd="1" destOrd="0" parTransId="{915A2F1C-5240-4F39-B193-67677CBE2906}" sibTransId="{02D37523-41FE-4F00-B2F5-33BC72481B3C}"/>
    <dgm:cxn modelId="{AC63FA52-0B43-4812-9FD1-C9B7244C18B1}" srcId="{5CDAE528-10DB-484A-A1A2-720416447885}" destId="{0E4699CE-54B8-4CF8-87EF-79ED05E72BBF}" srcOrd="0" destOrd="0" parTransId="{70ECD8C2-5D05-4589-9FA9-6438707FD966}" sibTransId="{5F390CA2-5688-48F1-BD9D-D9C196D0D42E}"/>
    <dgm:cxn modelId="{16C98353-4C27-4E98-9530-FB2F1AACEB71}" type="presOf" srcId="{B3AF513A-E880-48F9-BC3B-06FBEDF86BD1}" destId="{3857AFE6-FF4C-4077-84A5-F6C062F0991C}" srcOrd="0" destOrd="0" presId="urn:microsoft.com/office/officeart/2005/8/layout/vList2"/>
    <dgm:cxn modelId="{226B74EB-26D1-403B-B00F-3B42402E61F9}" type="presOf" srcId="{5CDAE528-10DB-484A-A1A2-720416447885}" destId="{49A8B193-090C-4839-8D69-45C5760A25EB}" srcOrd="0" destOrd="0" presId="urn:microsoft.com/office/officeart/2005/8/layout/vList2"/>
    <dgm:cxn modelId="{4C1D26AD-E882-4BB8-8146-9E3D339FBA97}" type="presOf" srcId="{4BE53634-DB56-4634-8963-52BBEA4C4FE8}" destId="{807E31F9-C206-46FA-BA0F-4708E3E89701}" srcOrd="0" destOrd="0" presId="urn:microsoft.com/office/officeart/2005/8/layout/vList2"/>
    <dgm:cxn modelId="{343890B3-884E-496D-8210-DD1DF5DF5B90}" type="presParOf" srcId="{2514F244-63A9-43B8-ACB3-3C587CC30BC2}" destId="{49A8B193-090C-4839-8D69-45C5760A25EB}" srcOrd="0" destOrd="0" presId="urn:microsoft.com/office/officeart/2005/8/layout/vList2"/>
    <dgm:cxn modelId="{37D36414-5962-4D31-AE8A-2784B568A553}" type="presParOf" srcId="{2514F244-63A9-43B8-ACB3-3C587CC30BC2}" destId="{90127239-4A69-4506-8BAA-DDCA92AF2947}" srcOrd="1" destOrd="0" presId="urn:microsoft.com/office/officeart/2005/8/layout/vList2"/>
    <dgm:cxn modelId="{BD3E6E24-52CC-4C28-88CF-989CB45036D8}" type="presParOf" srcId="{2514F244-63A9-43B8-ACB3-3C587CC30BC2}" destId="{807E31F9-C206-46FA-BA0F-4708E3E89701}" srcOrd="2" destOrd="0" presId="urn:microsoft.com/office/officeart/2005/8/layout/vList2"/>
    <dgm:cxn modelId="{4592A141-3BB4-4209-8573-2918A15395BA}" type="presParOf" srcId="{2514F244-63A9-43B8-ACB3-3C587CC30BC2}" destId="{3857AFE6-FF4C-4077-84A5-F6C062F0991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401F1F-0867-42A0-B5D8-A7F097234DBC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E2C4D2C-4544-4113-B3F2-EF812BAD5D96}">
      <dgm:prSet phldrT="[Texto]" custT="1"/>
      <dgm:spPr/>
      <dgm:t>
        <a:bodyPr/>
        <a:lstStyle/>
        <a:p>
          <a:r>
            <a:rPr lang="es-MX" sz="4000" b="1" dirty="0" smtClean="0">
              <a:ln w="19050">
                <a:noFill/>
                <a:prstDash val="solid"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La autorregulación de los procesos lectores</a:t>
          </a:r>
          <a:endParaRPr lang="es-MX" sz="4000" dirty="0">
            <a:ln w="19050">
              <a:noFill/>
              <a:prstDash val="solid"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EA92D80-6F26-4A57-B64C-6BD9BF0F0974}" type="parTrans" cxnId="{F2DAB5B5-35B0-4727-9DE4-50CFA1B20F29}">
      <dgm:prSet/>
      <dgm:spPr/>
      <dgm:t>
        <a:bodyPr/>
        <a:lstStyle/>
        <a:p>
          <a:endParaRPr lang="es-MX"/>
        </a:p>
      </dgm:t>
    </dgm:pt>
    <dgm:pt modelId="{704A8F0F-851D-402D-86D2-D9F8AF4D3C1B}" type="sibTrans" cxnId="{F2DAB5B5-35B0-4727-9DE4-50CFA1B20F29}">
      <dgm:prSet/>
      <dgm:spPr/>
      <dgm:t>
        <a:bodyPr/>
        <a:lstStyle/>
        <a:p>
          <a:endParaRPr lang="es-MX"/>
        </a:p>
      </dgm:t>
    </dgm:pt>
    <dgm:pt modelId="{C29327DC-CB80-4368-9F7F-530826138C39}">
      <dgm:prSet phldrT="[Texto]"/>
      <dgm:spPr/>
      <dgm:t>
        <a:bodyPr/>
        <a:lstStyle/>
        <a:p>
          <a:endParaRPr lang="es-MX" dirty="0"/>
        </a:p>
      </dgm:t>
    </dgm:pt>
    <dgm:pt modelId="{A3A04334-C168-4C4B-8F22-9471D1B6CAD3}" type="parTrans" cxnId="{1030FDE5-8E5A-4589-9ECC-E6A6FA8189A1}">
      <dgm:prSet/>
      <dgm:spPr/>
      <dgm:t>
        <a:bodyPr/>
        <a:lstStyle/>
        <a:p>
          <a:endParaRPr lang="es-MX"/>
        </a:p>
      </dgm:t>
    </dgm:pt>
    <dgm:pt modelId="{10A73DA8-FE21-43BB-A6EC-096C4FA722D1}" type="sibTrans" cxnId="{1030FDE5-8E5A-4589-9ECC-E6A6FA8189A1}">
      <dgm:prSet/>
      <dgm:spPr/>
      <dgm:t>
        <a:bodyPr/>
        <a:lstStyle/>
        <a:p>
          <a:endParaRPr lang="es-MX"/>
        </a:p>
      </dgm:t>
    </dgm:pt>
    <dgm:pt modelId="{D88A3053-FE32-4F8F-B1FB-67DE27C96943}">
      <dgm:prSet phldrT="[Texto]"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Control</a:t>
          </a:r>
        </a:p>
        <a:p>
          <a:r>
            <a:rPr lang="es-MX" b="1" dirty="0" smtClean="0">
              <a:latin typeface="Arial Narrow" pitchFamily="34" charset="0"/>
            </a:rPr>
            <a:t>de la actividad mental para conseguir</a:t>
          </a:r>
        </a:p>
        <a:p>
          <a:r>
            <a:rPr lang="es-MX" b="1" dirty="0" smtClean="0">
              <a:latin typeface="Arial Narrow" pitchFamily="34" charset="0"/>
            </a:rPr>
            <a:t>la meta propuesta (comprender lo leído)</a:t>
          </a:r>
          <a:endParaRPr lang="es-MX" dirty="0"/>
        </a:p>
      </dgm:t>
    </dgm:pt>
    <dgm:pt modelId="{F60C2360-75AE-4143-94F2-194BECF08711}" type="parTrans" cxnId="{7EA216EB-E3DE-4DEB-802A-9FAC8D46E3B3}">
      <dgm:prSet/>
      <dgm:spPr/>
      <dgm:t>
        <a:bodyPr/>
        <a:lstStyle/>
        <a:p>
          <a:endParaRPr lang="es-MX"/>
        </a:p>
      </dgm:t>
    </dgm:pt>
    <dgm:pt modelId="{006C9195-4744-43E7-BE1E-7304281DDBA5}" type="sibTrans" cxnId="{7EA216EB-E3DE-4DEB-802A-9FAC8D46E3B3}">
      <dgm:prSet/>
      <dgm:spPr/>
      <dgm:t>
        <a:bodyPr/>
        <a:lstStyle/>
        <a:p>
          <a:endParaRPr lang="es-MX"/>
        </a:p>
      </dgm:t>
    </dgm:pt>
    <dgm:pt modelId="{81AF4EF0-71BB-4616-9F12-721CAE4B3617}" type="pres">
      <dgm:prSet presAssocID="{29401F1F-0867-42A0-B5D8-A7F097234DB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FE70E9B-8F47-4F90-9838-838F61C0B074}" type="pres">
      <dgm:prSet presAssocID="{7E2C4D2C-4544-4113-B3F2-EF812BAD5D96}" presName="root" presStyleCnt="0">
        <dgm:presLayoutVars>
          <dgm:chMax/>
          <dgm:chPref val="4"/>
        </dgm:presLayoutVars>
      </dgm:prSet>
      <dgm:spPr/>
    </dgm:pt>
    <dgm:pt modelId="{04FA64DB-9B2D-426D-A33D-AE719127C85A}" type="pres">
      <dgm:prSet presAssocID="{7E2C4D2C-4544-4113-B3F2-EF812BAD5D96}" presName="rootComposite" presStyleCnt="0">
        <dgm:presLayoutVars/>
      </dgm:prSet>
      <dgm:spPr/>
    </dgm:pt>
    <dgm:pt modelId="{E07BA08D-E58B-4116-8F95-9169DB87978E}" type="pres">
      <dgm:prSet presAssocID="{7E2C4D2C-4544-4113-B3F2-EF812BAD5D96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MX"/>
        </a:p>
      </dgm:t>
    </dgm:pt>
    <dgm:pt modelId="{0E660570-6F2F-486F-BFEB-69ED4BC124C7}" type="pres">
      <dgm:prSet presAssocID="{7E2C4D2C-4544-4113-B3F2-EF812BAD5D96}" presName="childShape" presStyleCnt="0">
        <dgm:presLayoutVars>
          <dgm:chMax val="0"/>
          <dgm:chPref val="0"/>
        </dgm:presLayoutVars>
      </dgm:prSet>
      <dgm:spPr/>
    </dgm:pt>
    <dgm:pt modelId="{B18E5E48-0AD3-4187-9320-37D7442789DE}" type="pres">
      <dgm:prSet presAssocID="{C29327DC-CB80-4368-9F7F-530826138C39}" presName="childComposite" presStyleCnt="0">
        <dgm:presLayoutVars>
          <dgm:chMax val="0"/>
          <dgm:chPref val="0"/>
        </dgm:presLayoutVars>
      </dgm:prSet>
      <dgm:spPr/>
    </dgm:pt>
    <dgm:pt modelId="{271CE71A-0B34-4B6E-843F-0240FFDAB81E}" type="pres">
      <dgm:prSet presAssocID="{C29327DC-CB80-4368-9F7F-530826138C39}" presName="Image" presStyleLbl="node1" presStyleIdx="0" presStyleCnt="2"/>
      <dgm:spPr/>
    </dgm:pt>
    <dgm:pt modelId="{74E87CFF-1FE3-40BE-B6B4-7891CE5941DB}" type="pres">
      <dgm:prSet presAssocID="{C29327DC-CB80-4368-9F7F-530826138C39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5C1A08-BEFD-47C3-956C-16F91D66AB89}" type="pres">
      <dgm:prSet presAssocID="{D88A3053-FE32-4F8F-B1FB-67DE27C96943}" presName="childComposite" presStyleCnt="0">
        <dgm:presLayoutVars>
          <dgm:chMax val="0"/>
          <dgm:chPref val="0"/>
        </dgm:presLayoutVars>
      </dgm:prSet>
      <dgm:spPr/>
    </dgm:pt>
    <dgm:pt modelId="{F03ADC49-51A0-40AD-BDAD-15F6CB5D09C7}" type="pres">
      <dgm:prSet presAssocID="{D88A3053-FE32-4F8F-B1FB-67DE27C96943}" presName="Image" presStyleLbl="node1" presStyleIdx="1" presStyleCnt="2"/>
      <dgm:spPr/>
    </dgm:pt>
    <dgm:pt modelId="{81ECA881-F868-410F-8FBD-BE6E99B2D579}" type="pres">
      <dgm:prSet presAssocID="{D88A3053-FE32-4F8F-B1FB-67DE27C96943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B3BF3D8-F950-4866-BEE6-AC64279CC39F}" type="presOf" srcId="{C29327DC-CB80-4368-9F7F-530826138C39}" destId="{74E87CFF-1FE3-40BE-B6B4-7891CE5941DB}" srcOrd="0" destOrd="0" presId="urn:microsoft.com/office/officeart/2008/layout/PictureAccentList"/>
    <dgm:cxn modelId="{7DE46E34-5E93-4079-A8AE-61478012FC00}" type="presOf" srcId="{D88A3053-FE32-4F8F-B1FB-67DE27C96943}" destId="{81ECA881-F868-410F-8FBD-BE6E99B2D579}" srcOrd="0" destOrd="0" presId="urn:microsoft.com/office/officeart/2008/layout/PictureAccentList"/>
    <dgm:cxn modelId="{1030FDE5-8E5A-4589-9ECC-E6A6FA8189A1}" srcId="{7E2C4D2C-4544-4113-B3F2-EF812BAD5D96}" destId="{C29327DC-CB80-4368-9F7F-530826138C39}" srcOrd="0" destOrd="0" parTransId="{A3A04334-C168-4C4B-8F22-9471D1B6CAD3}" sibTransId="{10A73DA8-FE21-43BB-A6EC-096C4FA722D1}"/>
    <dgm:cxn modelId="{72F6BEFF-F305-403B-81EA-DE456665CB2F}" type="presOf" srcId="{7E2C4D2C-4544-4113-B3F2-EF812BAD5D96}" destId="{E07BA08D-E58B-4116-8F95-9169DB87978E}" srcOrd="0" destOrd="0" presId="urn:microsoft.com/office/officeart/2008/layout/PictureAccentList"/>
    <dgm:cxn modelId="{F2DAB5B5-35B0-4727-9DE4-50CFA1B20F29}" srcId="{29401F1F-0867-42A0-B5D8-A7F097234DBC}" destId="{7E2C4D2C-4544-4113-B3F2-EF812BAD5D96}" srcOrd="0" destOrd="0" parTransId="{7EA92D80-6F26-4A57-B64C-6BD9BF0F0974}" sibTransId="{704A8F0F-851D-402D-86D2-D9F8AF4D3C1B}"/>
    <dgm:cxn modelId="{7EA216EB-E3DE-4DEB-802A-9FAC8D46E3B3}" srcId="{7E2C4D2C-4544-4113-B3F2-EF812BAD5D96}" destId="{D88A3053-FE32-4F8F-B1FB-67DE27C96943}" srcOrd="1" destOrd="0" parTransId="{F60C2360-75AE-4143-94F2-194BECF08711}" sibTransId="{006C9195-4744-43E7-BE1E-7304281DDBA5}"/>
    <dgm:cxn modelId="{747B05E2-ED6F-42F6-A3B1-CECF0302FD1D}" type="presOf" srcId="{29401F1F-0867-42A0-B5D8-A7F097234DBC}" destId="{81AF4EF0-71BB-4616-9F12-721CAE4B3617}" srcOrd="0" destOrd="0" presId="urn:microsoft.com/office/officeart/2008/layout/PictureAccentList"/>
    <dgm:cxn modelId="{9990B41E-87B4-4EFF-AA68-731F5E3B08DB}" type="presParOf" srcId="{81AF4EF0-71BB-4616-9F12-721CAE4B3617}" destId="{EFE70E9B-8F47-4F90-9838-838F61C0B074}" srcOrd="0" destOrd="0" presId="urn:microsoft.com/office/officeart/2008/layout/PictureAccentList"/>
    <dgm:cxn modelId="{3E20DF9B-1E0B-46BB-B815-5EA2095144DE}" type="presParOf" srcId="{EFE70E9B-8F47-4F90-9838-838F61C0B074}" destId="{04FA64DB-9B2D-426D-A33D-AE719127C85A}" srcOrd="0" destOrd="0" presId="urn:microsoft.com/office/officeart/2008/layout/PictureAccentList"/>
    <dgm:cxn modelId="{C7950E28-CD74-4431-BB64-04631A7AC6D9}" type="presParOf" srcId="{04FA64DB-9B2D-426D-A33D-AE719127C85A}" destId="{E07BA08D-E58B-4116-8F95-9169DB87978E}" srcOrd="0" destOrd="0" presId="urn:microsoft.com/office/officeart/2008/layout/PictureAccentList"/>
    <dgm:cxn modelId="{7EB2240F-6A8E-43B3-9C2D-E0103AF41B6E}" type="presParOf" srcId="{EFE70E9B-8F47-4F90-9838-838F61C0B074}" destId="{0E660570-6F2F-486F-BFEB-69ED4BC124C7}" srcOrd="1" destOrd="0" presId="urn:microsoft.com/office/officeart/2008/layout/PictureAccentList"/>
    <dgm:cxn modelId="{0CAC4917-0A32-419A-AFB0-D5BAE63B82FA}" type="presParOf" srcId="{0E660570-6F2F-486F-BFEB-69ED4BC124C7}" destId="{B18E5E48-0AD3-4187-9320-37D7442789DE}" srcOrd="0" destOrd="0" presId="urn:microsoft.com/office/officeart/2008/layout/PictureAccentList"/>
    <dgm:cxn modelId="{7781F1DB-6BCE-488A-8243-7A706B0C9D4F}" type="presParOf" srcId="{B18E5E48-0AD3-4187-9320-37D7442789DE}" destId="{271CE71A-0B34-4B6E-843F-0240FFDAB81E}" srcOrd="0" destOrd="0" presId="urn:microsoft.com/office/officeart/2008/layout/PictureAccentList"/>
    <dgm:cxn modelId="{734CA775-B463-4266-84CA-96F20E3D0F22}" type="presParOf" srcId="{B18E5E48-0AD3-4187-9320-37D7442789DE}" destId="{74E87CFF-1FE3-40BE-B6B4-7891CE5941DB}" srcOrd="1" destOrd="0" presId="urn:microsoft.com/office/officeart/2008/layout/PictureAccentList"/>
    <dgm:cxn modelId="{C47D8B8F-B19C-415E-A897-CF795CE3B8AC}" type="presParOf" srcId="{0E660570-6F2F-486F-BFEB-69ED4BC124C7}" destId="{6C5C1A08-BEFD-47C3-956C-16F91D66AB89}" srcOrd="1" destOrd="0" presId="urn:microsoft.com/office/officeart/2008/layout/PictureAccentList"/>
    <dgm:cxn modelId="{43EB8AE0-A2BC-4B89-AD83-C37A2B18674F}" type="presParOf" srcId="{6C5C1A08-BEFD-47C3-956C-16F91D66AB89}" destId="{F03ADC49-51A0-40AD-BDAD-15F6CB5D09C7}" srcOrd="0" destOrd="0" presId="urn:microsoft.com/office/officeart/2008/layout/PictureAccentList"/>
    <dgm:cxn modelId="{FF4CF3D9-A9CD-4F5D-870C-7813CEDEF471}" type="presParOf" srcId="{6C5C1A08-BEFD-47C3-956C-16F91D66AB89}" destId="{81ECA881-F868-410F-8FBD-BE6E99B2D57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F50DB5-D120-4A1D-B24C-5EB54486173F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A4D6D-0C05-42E7-BD1F-A0310AA92F3F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err="1" smtClean="0"/>
            <a:t>Metacognición</a:t>
          </a:r>
          <a:endParaRPr lang="es-MX" sz="2500" kern="1200" dirty="0"/>
        </a:p>
      </dsp:txBody>
      <dsp:txXfrm>
        <a:off x="564979" y="406400"/>
        <a:ext cx="5475833" cy="812800"/>
      </dsp:txXfrm>
    </dsp:sp>
    <dsp:sp modelId="{4CBA06E3-B115-43F4-B465-EE7BD809B0DE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EFFDD-3496-4A83-AE22-DACAA5AC838E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Comprensión</a:t>
          </a:r>
          <a:endParaRPr lang="es-MX" sz="2500" kern="1200" dirty="0"/>
        </a:p>
      </dsp:txBody>
      <dsp:txXfrm>
        <a:off x="860432" y="1625599"/>
        <a:ext cx="5180380" cy="812800"/>
      </dsp:txXfrm>
    </dsp:sp>
    <dsp:sp modelId="{0BDEB5E9-D055-4521-BA99-97BF8E522544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0B376-1D32-4DC0-85C3-19929E1CC0BA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b="1" kern="1200" smtClean="0">
              <a:ln w="19050"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rPr>
            <a:t>La autorregulación de los procesos lectores</a:t>
          </a:r>
          <a:endParaRPr lang="es-MX" sz="2500" kern="1200" dirty="0">
            <a:ln w="19050">
              <a:prstDash val="solid"/>
            </a:ln>
            <a:latin typeface="Arial" pitchFamily="34" charset="0"/>
            <a:cs typeface="Arial" pitchFamily="34" charset="0"/>
          </a:endParaRPr>
        </a:p>
      </dsp:txBody>
      <dsp:txXfrm>
        <a:off x="564979" y="2844800"/>
        <a:ext cx="5475833" cy="812800"/>
      </dsp:txXfrm>
    </dsp:sp>
    <dsp:sp modelId="{6C1807D5-6B96-40B3-ADAB-DA2A3162C0BF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6A01B-E6E0-4294-89D5-08856AB724EA}">
      <dsp:nvSpPr>
        <dsp:cNvPr id="0" name=""/>
        <dsp:cNvSpPr/>
      </dsp:nvSpPr>
      <dsp:spPr>
        <a:xfrm>
          <a:off x="0" y="0"/>
          <a:ext cx="8229599" cy="11314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81280" rIns="12192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400" kern="1200" dirty="0" err="1" smtClean="0"/>
            <a:t>Metacognición</a:t>
          </a:r>
          <a:endParaRPr lang="es-MX" sz="6400" kern="1200" dirty="0"/>
        </a:p>
      </dsp:txBody>
      <dsp:txXfrm>
        <a:off x="33140" y="33140"/>
        <a:ext cx="8163319" cy="1065210"/>
      </dsp:txXfrm>
    </dsp:sp>
    <dsp:sp modelId="{49761141-2B8A-4CF1-99F6-651EA5C61E2E}">
      <dsp:nvSpPr>
        <dsp:cNvPr id="0" name=""/>
        <dsp:cNvSpPr/>
      </dsp:nvSpPr>
      <dsp:spPr>
        <a:xfrm>
          <a:off x="0" y="2137487"/>
          <a:ext cx="1131490" cy="1131490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A5DB4-D40F-4DC5-A3B5-4570BE56EA8E}">
      <dsp:nvSpPr>
        <dsp:cNvPr id="0" name=""/>
        <dsp:cNvSpPr/>
      </dsp:nvSpPr>
      <dsp:spPr>
        <a:xfrm>
          <a:off x="1199380" y="2209461"/>
          <a:ext cx="7030219" cy="1131490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Conocer nuestras operaciones o procesos mentales (conocer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el qué).</a:t>
          </a:r>
          <a:endParaRPr lang="es-MX" sz="2100" kern="1200" dirty="0"/>
        </a:p>
      </dsp:txBody>
      <dsp:txXfrm>
        <a:off x="1254625" y="2264706"/>
        <a:ext cx="6919729" cy="1021000"/>
      </dsp:txXfrm>
    </dsp:sp>
    <dsp:sp modelId="{E5F02854-36E2-4348-9C3B-0CB1399513D8}">
      <dsp:nvSpPr>
        <dsp:cNvPr id="0" name=""/>
        <dsp:cNvSpPr/>
      </dsp:nvSpPr>
      <dsp:spPr>
        <a:xfrm>
          <a:off x="0" y="3361602"/>
          <a:ext cx="1131490" cy="1131490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715D7-2609-451E-ACAE-20D4D9F6FB50}">
      <dsp:nvSpPr>
        <dsp:cNvPr id="0" name=""/>
        <dsp:cNvSpPr/>
      </dsp:nvSpPr>
      <dsp:spPr>
        <a:xfrm>
          <a:off x="1199380" y="3394472"/>
          <a:ext cx="7030219" cy="1131490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Saber utilizar estrategias para mejorar esas operaciones 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procesos (conocer y practicar el cómo).</a:t>
          </a:r>
          <a:endParaRPr lang="es-MX" sz="2100" kern="1200" dirty="0"/>
        </a:p>
      </dsp:txBody>
      <dsp:txXfrm>
        <a:off x="1254625" y="3449717"/>
        <a:ext cx="6919729" cy="1021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78B31-8E93-44E6-BA51-FD57924E4116}">
      <dsp:nvSpPr>
        <dsp:cNvPr id="0" name=""/>
        <dsp:cNvSpPr/>
      </dsp:nvSpPr>
      <dsp:spPr>
        <a:xfrm>
          <a:off x="1366992" y="144012"/>
          <a:ext cx="2563932" cy="191392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A1D64-557D-48CC-ACDE-7C4B415DA0DC}">
      <dsp:nvSpPr>
        <dsp:cNvPr id="0" name=""/>
        <dsp:cNvSpPr/>
      </dsp:nvSpPr>
      <dsp:spPr>
        <a:xfrm>
          <a:off x="1366992" y="2088235"/>
          <a:ext cx="2563932" cy="8229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err="1" smtClean="0"/>
            <a:t>Metacognició</a:t>
          </a:r>
          <a:r>
            <a:rPr lang="es-MX" sz="2400" kern="1200" dirty="0" smtClean="0"/>
            <a:t> es:</a:t>
          </a:r>
          <a:endParaRPr lang="es-MX" sz="2400" kern="1200" dirty="0"/>
        </a:p>
      </dsp:txBody>
      <dsp:txXfrm>
        <a:off x="1366992" y="2088235"/>
        <a:ext cx="1805586" cy="822986"/>
      </dsp:txXfrm>
    </dsp:sp>
    <dsp:sp modelId="{3551FABB-E61A-4566-ABF4-99153EC152AD}">
      <dsp:nvSpPr>
        <dsp:cNvPr id="0" name=""/>
        <dsp:cNvSpPr/>
      </dsp:nvSpPr>
      <dsp:spPr>
        <a:xfrm>
          <a:off x="3245108" y="2048749"/>
          <a:ext cx="897376" cy="897376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A79E8-0176-49C4-9D2B-2A4744AD422D}">
      <dsp:nvSpPr>
        <dsp:cNvPr id="0" name=""/>
        <dsp:cNvSpPr/>
      </dsp:nvSpPr>
      <dsp:spPr>
        <a:xfrm>
          <a:off x="4364803" y="174309"/>
          <a:ext cx="2563932" cy="191392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92FD3-06CD-4F72-9953-D4D2C5454782}">
      <dsp:nvSpPr>
        <dsp:cNvPr id="0" name=""/>
        <dsp:cNvSpPr/>
      </dsp:nvSpPr>
      <dsp:spPr>
        <a:xfrm>
          <a:off x="4364803" y="2057332"/>
          <a:ext cx="2563932" cy="822986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4364803" y="2057332"/>
        <a:ext cx="1805586" cy="822986"/>
      </dsp:txXfrm>
    </dsp:sp>
    <dsp:sp modelId="{CECF6A1E-AFF8-4A76-AF21-369F495A62BC}">
      <dsp:nvSpPr>
        <dsp:cNvPr id="0" name=""/>
        <dsp:cNvSpPr/>
      </dsp:nvSpPr>
      <dsp:spPr>
        <a:xfrm>
          <a:off x="6242919" y="2048749"/>
          <a:ext cx="897376" cy="897376"/>
        </a:xfrm>
        <a:prstGeom prst="ellipse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9CD50-E754-4FE4-A34D-5E823C446F45}">
      <dsp:nvSpPr>
        <dsp:cNvPr id="0" name=""/>
        <dsp:cNvSpPr/>
      </dsp:nvSpPr>
      <dsp:spPr>
        <a:xfrm>
          <a:off x="2865898" y="3390577"/>
          <a:ext cx="2563932" cy="191392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487A3A-05ED-4DF3-A970-534506D69BD6}">
      <dsp:nvSpPr>
        <dsp:cNvPr id="0" name=""/>
        <dsp:cNvSpPr/>
      </dsp:nvSpPr>
      <dsp:spPr>
        <a:xfrm>
          <a:off x="2865898" y="5304499"/>
          <a:ext cx="2563932" cy="82298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2865898" y="5304499"/>
        <a:ext cx="1805586" cy="822986"/>
      </dsp:txXfrm>
    </dsp:sp>
    <dsp:sp modelId="{7B853825-7B59-4923-A68D-CB8E0E22856E}">
      <dsp:nvSpPr>
        <dsp:cNvPr id="0" name=""/>
        <dsp:cNvSpPr/>
      </dsp:nvSpPr>
      <dsp:spPr>
        <a:xfrm>
          <a:off x="4744013" y="5435223"/>
          <a:ext cx="897376" cy="897376"/>
        </a:xfrm>
        <a:prstGeom prst="ellipse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BA08D-E58B-4116-8F95-9169DB87978E}">
      <dsp:nvSpPr>
        <dsp:cNvPr id="0" name=""/>
        <dsp:cNvSpPr/>
      </dsp:nvSpPr>
      <dsp:spPr>
        <a:xfrm>
          <a:off x="0" y="510356"/>
          <a:ext cx="8352928" cy="14581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>
              <a:latin typeface="Arial" pitchFamily="34" charset="0"/>
              <a:cs typeface="Arial" pitchFamily="34" charset="0"/>
            </a:rPr>
            <a:t>Comprensión</a:t>
          </a:r>
          <a:endParaRPr lang="es-MX" sz="6500" kern="1200" dirty="0">
            <a:latin typeface="Arial" pitchFamily="34" charset="0"/>
            <a:cs typeface="Arial" pitchFamily="34" charset="0"/>
          </a:endParaRPr>
        </a:p>
      </dsp:txBody>
      <dsp:txXfrm>
        <a:off x="42708" y="553064"/>
        <a:ext cx="8267512" cy="1372745"/>
      </dsp:txXfrm>
    </dsp:sp>
    <dsp:sp modelId="{271CE71A-0B34-4B6E-843F-0240FFDAB81E}">
      <dsp:nvSpPr>
        <dsp:cNvPr id="0" name=""/>
        <dsp:cNvSpPr/>
      </dsp:nvSpPr>
      <dsp:spPr>
        <a:xfrm>
          <a:off x="0" y="2230987"/>
          <a:ext cx="1458161" cy="1458161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87CFF-1FE3-40BE-B6B4-7891CE5941DB}">
      <dsp:nvSpPr>
        <dsp:cNvPr id="0" name=""/>
        <dsp:cNvSpPr/>
      </dsp:nvSpPr>
      <dsp:spPr>
        <a:xfrm>
          <a:off x="1545651" y="2230987"/>
          <a:ext cx="6807276" cy="1458161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fin último de la lectura y la base fundamental del aprendizaje y del rendimiento escolar. Enseñar a aprender con comprensión son mínimos</a:t>
          </a:r>
          <a:endParaRPr lang="es-MX" sz="2300" kern="1200" dirty="0"/>
        </a:p>
      </dsp:txBody>
      <dsp:txXfrm>
        <a:off x="1616845" y="2302181"/>
        <a:ext cx="6664888" cy="1315773"/>
      </dsp:txXfrm>
    </dsp:sp>
    <dsp:sp modelId="{F03ADC49-51A0-40AD-BDAD-15F6CB5D09C7}">
      <dsp:nvSpPr>
        <dsp:cNvPr id="0" name=""/>
        <dsp:cNvSpPr/>
      </dsp:nvSpPr>
      <dsp:spPr>
        <a:xfrm>
          <a:off x="0" y="3864129"/>
          <a:ext cx="1458161" cy="1458161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CA881-F868-410F-8FBD-BE6E99B2D579}">
      <dsp:nvSpPr>
        <dsp:cNvPr id="0" name=""/>
        <dsp:cNvSpPr/>
      </dsp:nvSpPr>
      <dsp:spPr>
        <a:xfrm>
          <a:off x="1545651" y="3864129"/>
          <a:ext cx="6807276" cy="1458161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La base para procesar la información consiste en relacionarla con los conocimientos que ya tenemos.</a:t>
          </a:r>
          <a:endParaRPr lang="es-MX" sz="2300" kern="1200" dirty="0"/>
        </a:p>
      </dsp:txBody>
      <dsp:txXfrm>
        <a:off x="1616845" y="3935323"/>
        <a:ext cx="6664888" cy="13157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A8B193-090C-4839-8D69-45C5760A25EB}">
      <dsp:nvSpPr>
        <dsp:cNvPr id="0" name=""/>
        <dsp:cNvSpPr/>
      </dsp:nvSpPr>
      <dsp:spPr>
        <a:xfrm>
          <a:off x="0" y="7539"/>
          <a:ext cx="6096000" cy="12916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400" b="1" kern="1200" dirty="0" err="1" smtClean="0"/>
            <a:t>Goetz</a:t>
          </a:r>
          <a:endParaRPr lang="es-MX" sz="2400" b="1" kern="1200" dirty="0"/>
        </a:p>
      </dsp:txBody>
      <dsp:txXfrm>
        <a:off x="63055" y="70594"/>
        <a:ext cx="5969890" cy="1165569"/>
      </dsp:txXfrm>
    </dsp:sp>
    <dsp:sp modelId="{90127239-4A69-4506-8BAA-DDCA92AF2947}">
      <dsp:nvSpPr>
        <dsp:cNvPr id="0" name=""/>
        <dsp:cNvSpPr/>
      </dsp:nvSpPr>
      <dsp:spPr>
        <a:xfrm>
          <a:off x="0" y="1299219"/>
          <a:ext cx="60960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A) La suposición de que la comprensión es una habilidad que se desarrolla sin necesidad de enseñarla, lo que constituye un serio error</a:t>
          </a:r>
          <a:endParaRPr lang="es-MX" sz="1900" kern="1200" dirty="0"/>
        </a:p>
      </dsp:txBody>
      <dsp:txXfrm>
        <a:off x="0" y="1299219"/>
        <a:ext cx="6096000" cy="869400"/>
      </dsp:txXfrm>
    </dsp:sp>
    <dsp:sp modelId="{807E31F9-C206-46FA-BA0F-4708E3E89701}">
      <dsp:nvSpPr>
        <dsp:cNvPr id="0" name=""/>
        <dsp:cNvSpPr/>
      </dsp:nvSpPr>
      <dsp:spPr>
        <a:xfrm>
          <a:off x="0" y="2168620"/>
          <a:ext cx="6096000" cy="129167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b) el hecho de prestar más atención a los contenidos (memorizar datos) y a la disciplina; </a:t>
          </a:r>
          <a:endParaRPr lang="es-MX" sz="2400" kern="1200" dirty="0"/>
        </a:p>
      </dsp:txBody>
      <dsp:txXfrm>
        <a:off x="63055" y="2231675"/>
        <a:ext cx="5969890" cy="1165569"/>
      </dsp:txXfrm>
    </dsp:sp>
    <dsp:sp modelId="{3857AFE6-FF4C-4077-84A5-F6C062F0991C}">
      <dsp:nvSpPr>
        <dsp:cNvPr id="0" name=""/>
        <dsp:cNvSpPr/>
      </dsp:nvSpPr>
      <dsp:spPr>
        <a:xfrm>
          <a:off x="0" y="3460300"/>
          <a:ext cx="6096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el desconocimiento, por parte de los profesores, del modo de enseñar a leer comprensivamente. </a:t>
          </a:r>
          <a:endParaRPr lang="es-MX" sz="1900" kern="1200" dirty="0"/>
        </a:p>
      </dsp:txBody>
      <dsp:txXfrm>
        <a:off x="0" y="3460300"/>
        <a:ext cx="6096000" cy="5961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BA08D-E58B-4116-8F95-9169DB87978E}">
      <dsp:nvSpPr>
        <dsp:cNvPr id="0" name=""/>
        <dsp:cNvSpPr/>
      </dsp:nvSpPr>
      <dsp:spPr>
        <a:xfrm>
          <a:off x="0" y="510356"/>
          <a:ext cx="8352928" cy="14581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b="1" kern="1200" dirty="0" smtClean="0">
              <a:ln w="19050">
                <a:noFill/>
                <a:prstDash val="solid"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La autorregulación de los procesos lectores</a:t>
          </a:r>
          <a:endParaRPr lang="es-MX" sz="4000" kern="1200" dirty="0">
            <a:ln w="19050">
              <a:noFill/>
              <a:prstDash val="solid"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2708" y="553064"/>
        <a:ext cx="8267512" cy="1372745"/>
      </dsp:txXfrm>
    </dsp:sp>
    <dsp:sp modelId="{271CE71A-0B34-4B6E-843F-0240FFDAB81E}">
      <dsp:nvSpPr>
        <dsp:cNvPr id="0" name=""/>
        <dsp:cNvSpPr/>
      </dsp:nvSpPr>
      <dsp:spPr>
        <a:xfrm>
          <a:off x="0" y="2230987"/>
          <a:ext cx="1458161" cy="1458161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87CFF-1FE3-40BE-B6B4-7891CE5941DB}">
      <dsp:nvSpPr>
        <dsp:cNvPr id="0" name=""/>
        <dsp:cNvSpPr/>
      </dsp:nvSpPr>
      <dsp:spPr>
        <a:xfrm>
          <a:off x="1545651" y="2230987"/>
          <a:ext cx="6807276" cy="1458161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/>
        </a:p>
      </dsp:txBody>
      <dsp:txXfrm>
        <a:off x="1616845" y="2302181"/>
        <a:ext cx="6664888" cy="1315773"/>
      </dsp:txXfrm>
    </dsp:sp>
    <dsp:sp modelId="{F03ADC49-51A0-40AD-BDAD-15F6CB5D09C7}">
      <dsp:nvSpPr>
        <dsp:cNvPr id="0" name=""/>
        <dsp:cNvSpPr/>
      </dsp:nvSpPr>
      <dsp:spPr>
        <a:xfrm>
          <a:off x="0" y="3864129"/>
          <a:ext cx="1458161" cy="1458161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CA881-F868-410F-8FBD-BE6E99B2D579}">
      <dsp:nvSpPr>
        <dsp:cNvPr id="0" name=""/>
        <dsp:cNvSpPr/>
      </dsp:nvSpPr>
      <dsp:spPr>
        <a:xfrm>
          <a:off x="1545651" y="3864129"/>
          <a:ext cx="6807276" cy="1458161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 Narrow" pitchFamily="34" charset="0"/>
            </a:rPr>
            <a:t>Control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 Narrow" pitchFamily="34" charset="0"/>
            </a:rPr>
            <a:t>de la actividad mental para conseguir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 Narrow" pitchFamily="34" charset="0"/>
            </a:rPr>
            <a:t>la meta propuesta (comprender lo leído)</a:t>
          </a:r>
          <a:endParaRPr lang="es-MX" sz="2000" kern="1200" dirty="0"/>
        </a:p>
      </dsp:txBody>
      <dsp:txXfrm>
        <a:off x="1616845" y="3935323"/>
        <a:ext cx="6664888" cy="1315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699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35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3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389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04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21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44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45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63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22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C3FAF-4C98-4653-BB97-773D5BFAC956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BD6F-3F7B-42B6-9492-7AA4080DF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9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259632" y="1916832"/>
            <a:ext cx="6696744" cy="1800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ESCUELA NORMAL DE EDUCACIÓN PREESCOLAR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Alumnas:</a:t>
            </a:r>
          </a:p>
          <a:p>
            <a:r>
              <a:rPr lang="es-MX" dirty="0" smtClean="0"/>
              <a:t>Janeth Reyes Domínguez</a:t>
            </a:r>
          </a:p>
          <a:p>
            <a:r>
              <a:rPr lang="es-MX" dirty="0" smtClean="0"/>
              <a:t>Olga Liliana Castilla Urbina</a:t>
            </a:r>
          </a:p>
          <a:p>
            <a:r>
              <a:rPr lang="es-MX" dirty="0" smtClean="0"/>
              <a:t>María Fernanda Marrero Barco</a:t>
            </a:r>
          </a:p>
          <a:p>
            <a:endParaRPr lang="es-MX" dirty="0"/>
          </a:p>
          <a:p>
            <a:pPr algn="r"/>
            <a:r>
              <a:rPr lang="es-MX" dirty="0" smtClean="0"/>
              <a:t>Grupo 1</a:t>
            </a:r>
            <a:endParaRPr lang="es-MX" dirty="0"/>
          </a:p>
        </p:txBody>
      </p:sp>
      <p:pic>
        <p:nvPicPr>
          <p:cNvPr id="1026" name="Picture 2" descr="C:\DOCUMENTOS\IMAGENES\FOTOS\EENEP\02en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604" y="335682"/>
            <a:ext cx="18288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2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s-MX" dirty="0" smtClean="0"/>
              <a:t>Dentro de este tema se hace referencia a los componentes que forman parte de la adquisición de los aprendizajes de los alumnos, haciendo referencia a los procesos mentales o cognitivos por los que su capacidad de aprender pasa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3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131870861"/>
              </p:ext>
            </p:extLst>
          </p:nvPr>
        </p:nvGraphicFramePr>
        <p:xfrm>
          <a:off x="279648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84674" y="2996952"/>
            <a:ext cx="2592288" cy="1815882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CÓMO APRENDER METACOGNITIVAMENTE</a:t>
            </a:r>
          </a:p>
        </p:txBody>
      </p:sp>
    </p:spTree>
    <p:extLst>
      <p:ext uri="{BB962C8B-B14F-4D97-AF65-F5344CB8AC3E}">
        <p14:creationId xmlns:p14="http://schemas.microsoft.com/office/powerpoint/2010/main" val="37930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4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4139788"/>
            <a:ext cx="7200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A)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37387" y="5301208"/>
            <a:ext cx="72008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B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097427" y="2852936"/>
            <a:ext cx="7074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REALIDADES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8" name="7 Flecha abajo"/>
          <p:cNvSpPr/>
          <p:nvPr/>
        </p:nvSpPr>
        <p:spPr>
          <a:xfrm>
            <a:off x="6012160" y="2852936"/>
            <a:ext cx="8640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3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35999"/>
              </p:ext>
            </p:extLst>
          </p:nvPr>
        </p:nvGraphicFramePr>
        <p:xfrm>
          <a:off x="179512" y="332656"/>
          <a:ext cx="850728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91680" y="404664"/>
            <a:ext cx="2232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Arial" pitchFamily="34" charset="0"/>
                <a:cs typeface="Arial" pitchFamily="34" charset="0"/>
              </a:rPr>
              <a:t>conocimiento que tenemos</a:t>
            </a:r>
          </a:p>
          <a:p>
            <a:pPr algn="ctr"/>
            <a:r>
              <a:rPr lang="es-MX" sz="1400" dirty="0">
                <a:latin typeface="Arial" pitchFamily="34" charset="0"/>
                <a:cs typeface="Arial" pitchFamily="34" charset="0"/>
              </a:rPr>
              <a:t>de nuestras operaciones mentales: qué son, cómo se realizan,</a:t>
            </a:r>
          </a:p>
          <a:p>
            <a:pPr algn="ctr"/>
            <a:r>
              <a:rPr lang="es-MX" sz="1400" dirty="0">
                <a:latin typeface="Arial" pitchFamily="34" charset="0"/>
                <a:cs typeface="Arial" pitchFamily="34" charset="0"/>
              </a:rPr>
              <a:t>cuándo hay que usar una u otra, qué factores ayudan o interfieren</a:t>
            </a:r>
          </a:p>
          <a:p>
            <a:pPr algn="ctr"/>
            <a:r>
              <a:rPr lang="es-MX" sz="1400" dirty="0">
                <a:latin typeface="Arial" pitchFamily="34" charset="0"/>
                <a:cs typeface="Arial" pitchFamily="34" charset="0"/>
              </a:rPr>
              <a:t>su eficacia...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644008" y="1117193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" pitchFamily="34" charset="0"/>
                <a:cs typeface="Arial" pitchFamily="34" charset="0"/>
              </a:rPr>
              <a:t>metamemoria, metaatención,</a:t>
            </a:r>
          </a:p>
          <a:p>
            <a:pPr algn="ctr"/>
            <a:r>
              <a:rPr lang="es-MX" sz="2000" dirty="0">
                <a:latin typeface="Arial" pitchFamily="34" charset="0"/>
                <a:cs typeface="Arial" pitchFamily="34" charset="0"/>
              </a:rPr>
              <a:t>metacomprensión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3923928" y="1268760"/>
            <a:ext cx="936104" cy="64807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347864" y="45091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Componentes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Flecha derecha"/>
          <p:cNvSpPr/>
          <p:nvPr/>
        </p:nvSpPr>
        <p:spPr>
          <a:xfrm rot="18933593">
            <a:off x="4340971" y="3159976"/>
            <a:ext cx="936104" cy="64807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91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935026596"/>
              </p:ext>
            </p:extLst>
          </p:nvPr>
        </p:nvGraphicFramePr>
        <p:xfrm>
          <a:off x="395536" y="548680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6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7502201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Flecha curvada hacia la derecha"/>
          <p:cNvSpPr/>
          <p:nvPr/>
        </p:nvSpPr>
        <p:spPr>
          <a:xfrm>
            <a:off x="827584" y="1916832"/>
            <a:ext cx="648072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Flecha curvada hacia la derecha"/>
          <p:cNvSpPr/>
          <p:nvPr/>
        </p:nvSpPr>
        <p:spPr>
          <a:xfrm>
            <a:off x="774518" y="3861048"/>
            <a:ext cx="648072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21391353"/>
              </p:ext>
            </p:extLst>
          </p:nvPr>
        </p:nvGraphicFramePr>
        <p:xfrm>
          <a:off x="611560" y="548680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27584" y="2996952"/>
            <a:ext cx="1152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 Narrow" pitchFamily="34" charset="0"/>
              </a:rPr>
              <a:t>Para qué se lee</a:t>
            </a:r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195736" y="2996952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Finalidad de la lectura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827584" y="4474280"/>
            <a:ext cx="1152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 Narrow" pitchFamily="34" charset="0"/>
              </a:rPr>
              <a:t>Cómo se debe leer</a:t>
            </a:r>
          </a:p>
          <a:p>
            <a:endParaRPr lang="es-MX" dirty="0"/>
          </a:p>
        </p:txBody>
      </p:sp>
      <p:sp>
        <p:nvSpPr>
          <p:cNvPr id="6" name="5 Flecha curvada hacia la derecha"/>
          <p:cNvSpPr/>
          <p:nvPr/>
        </p:nvSpPr>
        <p:spPr>
          <a:xfrm>
            <a:off x="27608" y="2186914"/>
            <a:ext cx="648072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Flecha curvada hacia la derecha"/>
          <p:cNvSpPr/>
          <p:nvPr/>
        </p:nvSpPr>
        <p:spPr>
          <a:xfrm>
            <a:off x="27608" y="4077072"/>
            <a:ext cx="648072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s-MX" dirty="0" smtClean="0"/>
              <a:t>Es importante conocer estos tres elementos que forman parte de los aprendizajes de los, ya que estos tres factores antes mencionados son parte esencial del desarrollo integral de los alumnos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13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314</Words>
  <Application>Microsoft Office PowerPoint</Application>
  <PresentationFormat>Presentación en pantalla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ESCUELA NORMAL DE EDUCACIÓN PREESCOLAR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metacognición</dc:title>
  <dc:creator>usuario</dc:creator>
  <cp:lastModifiedBy>MARIFER</cp:lastModifiedBy>
  <cp:revision>10</cp:revision>
  <dcterms:created xsi:type="dcterms:W3CDTF">2015-02-11T14:54:41Z</dcterms:created>
  <dcterms:modified xsi:type="dcterms:W3CDTF">2015-02-14T04:45:59Z</dcterms:modified>
</cp:coreProperties>
</file>