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57" r:id="rId4"/>
    <p:sldId id="258" r:id="rId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7A767B5-CC88-46BE-8089-505BBFB12B2E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570C6BF4-2BB1-4113-9862-ABA856858B14}">
      <dgm:prSet phldrT="[Texto]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MX" dirty="0" smtClean="0"/>
            <a:t>Principales conceptos psicopedagógicos </a:t>
          </a:r>
        </a:p>
      </dgm:t>
    </dgm:pt>
    <dgm:pt modelId="{3A5765EA-5A93-4FC6-A9F4-961B9C0B876F}" type="parTrans" cxnId="{759EF77B-7134-4151-86BE-BA874603F680}">
      <dgm:prSet/>
      <dgm:spPr/>
      <dgm:t>
        <a:bodyPr/>
        <a:lstStyle/>
        <a:p>
          <a:endParaRPr lang="es-MX"/>
        </a:p>
      </dgm:t>
    </dgm:pt>
    <dgm:pt modelId="{ADDBE9E5-D9DF-41DA-8542-23D668413BFF}" type="sibTrans" cxnId="{759EF77B-7134-4151-86BE-BA874603F680}">
      <dgm:prSet/>
      <dgm:spPr/>
      <dgm:t>
        <a:bodyPr/>
        <a:lstStyle/>
        <a:p>
          <a:endParaRPr lang="es-MX"/>
        </a:p>
      </dgm:t>
    </dgm:pt>
    <dgm:pt modelId="{CDD19858-9D59-4723-9E59-334EC97B26F1}">
      <dgm:prSet phldrT="[Texto]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MX" dirty="0" smtClean="0"/>
            <a:t>Meta cognición </a:t>
          </a:r>
          <a:endParaRPr lang="es-MX" dirty="0"/>
        </a:p>
      </dgm:t>
    </dgm:pt>
    <dgm:pt modelId="{00D3619F-5284-4F10-8241-C9D5F0F68B9A}" type="parTrans" cxnId="{2B1BD3C8-BD15-43E3-BD33-76A327D8B75A}">
      <dgm:prSet/>
      <dgm:spPr>
        <a:ln>
          <a:solidFill>
            <a:schemeClr val="bg1"/>
          </a:solidFill>
        </a:ln>
      </dgm:spPr>
      <dgm:t>
        <a:bodyPr/>
        <a:lstStyle/>
        <a:p>
          <a:endParaRPr lang="es-MX"/>
        </a:p>
      </dgm:t>
    </dgm:pt>
    <dgm:pt modelId="{5DE8BD16-5230-4B5A-85EB-00770A4AFB79}" type="sibTrans" cxnId="{2B1BD3C8-BD15-43E3-BD33-76A327D8B75A}">
      <dgm:prSet/>
      <dgm:spPr/>
      <dgm:t>
        <a:bodyPr/>
        <a:lstStyle/>
        <a:p>
          <a:endParaRPr lang="es-MX"/>
        </a:p>
      </dgm:t>
    </dgm:pt>
    <dgm:pt modelId="{AA1B77F3-8E51-4280-B6AF-F1193DBA0676}">
      <dgm:prSet phldrT="[Texto]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MX" dirty="0" smtClean="0"/>
            <a:t>Capacidad de reconocer nuestros propios procesos mentales</a:t>
          </a:r>
          <a:endParaRPr lang="es-MX" dirty="0"/>
        </a:p>
      </dgm:t>
    </dgm:pt>
    <dgm:pt modelId="{A32827C9-9975-4F7D-B2C7-B1A834FB11C5}" type="parTrans" cxnId="{151EED01-D645-4C69-B6CB-6C0295975B9C}">
      <dgm:prSet/>
      <dgm:spPr>
        <a:ln>
          <a:solidFill>
            <a:schemeClr val="bg1"/>
          </a:solidFill>
        </a:ln>
      </dgm:spPr>
      <dgm:t>
        <a:bodyPr/>
        <a:lstStyle/>
        <a:p>
          <a:endParaRPr lang="es-MX"/>
        </a:p>
      </dgm:t>
    </dgm:pt>
    <dgm:pt modelId="{E7700DFB-53DC-47DD-B77F-8575794CBEB6}" type="sibTrans" cxnId="{151EED01-D645-4C69-B6CB-6C0295975B9C}">
      <dgm:prSet/>
      <dgm:spPr/>
      <dgm:t>
        <a:bodyPr/>
        <a:lstStyle/>
        <a:p>
          <a:endParaRPr lang="es-MX"/>
        </a:p>
      </dgm:t>
    </dgm:pt>
    <dgm:pt modelId="{3B2BF3F5-F7AD-4002-B2F5-90106C37AB43}">
      <dgm:prSet phldrT="[Texto]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MX" dirty="0" smtClean="0"/>
            <a:t>Cognición </a:t>
          </a:r>
          <a:endParaRPr lang="es-MX" dirty="0"/>
        </a:p>
      </dgm:t>
    </dgm:pt>
    <dgm:pt modelId="{1A39D7E6-C6CA-4F64-A837-F510299734D8}" type="parTrans" cxnId="{8191DD4E-DB97-4254-8921-AD93E1C9343A}">
      <dgm:prSet/>
      <dgm:spPr>
        <a:ln>
          <a:solidFill>
            <a:schemeClr val="bg1"/>
          </a:solidFill>
        </a:ln>
      </dgm:spPr>
      <dgm:t>
        <a:bodyPr/>
        <a:lstStyle/>
        <a:p>
          <a:endParaRPr lang="es-MX"/>
        </a:p>
      </dgm:t>
    </dgm:pt>
    <dgm:pt modelId="{991FA243-6209-46C9-9B80-88C51D09C95A}" type="sibTrans" cxnId="{8191DD4E-DB97-4254-8921-AD93E1C9343A}">
      <dgm:prSet/>
      <dgm:spPr/>
      <dgm:t>
        <a:bodyPr/>
        <a:lstStyle/>
        <a:p>
          <a:endParaRPr lang="es-MX"/>
        </a:p>
      </dgm:t>
    </dgm:pt>
    <dgm:pt modelId="{42C3EF59-3E74-4840-ACB5-FA228DAABC27}">
      <dgm:prSet phldrT="[Texto]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MX" dirty="0" smtClean="0"/>
            <a:t>Es la capacidad de las personas para  procesar información  a través de  la percepción</a:t>
          </a:r>
          <a:endParaRPr lang="es-MX" dirty="0"/>
        </a:p>
      </dgm:t>
    </dgm:pt>
    <dgm:pt modelId="{7416FDDC-EE96-47A0-B456-60C73D439748}" type="parTrans" cxnId="{B4994037-C390-46B6-ADAF-63B2611EB448}">
      <dgm:prSet/>
      <dgm:spPr>
        <a:ln>
          <a:solidFill>
            <a:schemeClr val="bg1"/>
          </a:solidFill>
        </a:ln>
      </dgm:spPr>
      <dgm:t>
        <a:bodyPr/>
        <a:lstStyle/>
        <a:p>
          <a:endParaRPr lang="es-MX"/>
        </a:p>
      </dgm:t>
    </dgm:pt>
    <dgm:pt modelId="{9FBB777B-89B9-4D5B-8C20-F9E35CAF37A4}" type="sibTrans" cxnId="{B4994037-C390-46B6-ADAF-63B2611EB448}">
      <dgm:prSet/>
      <dgm:spPr/>
      <dgm:t>
        <a:bodyPr/>
        <a:lstStyle/>
        <a:p>
          <a:endParaRPr lang="es-MX"/>
        </a:p>
      </dgm:t>
    </dgm:pt>
    <dgm:pt modelId="{6DDB9708-3DEE-4917-9242-239467371CE6}">
      <dgm:prSet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MX" dirty="0" smtClean="0"/>
            <a:t>Autorregulación del aprendizaje </a:t>
          </a:r>
          <a:endParaRPr lang="es-MX" dirty="0"/>
        </a:p>
      </dgm:t>
    </dgm:pt>
    <dgm:pt modelId="{7AF723F2-D22A-4AFC-A1D8-058B7B224C5C}" type="parTrans" cxnId="{3D42D42A-9F22-4B01-A6BB-BAB34374BE96}">
      <dgm:prSet/>
      <dgm:spPr>
        <a:ln>
          <a:solidFill>
            <a:schemeClr val="bg1"/>
          </a:solidFill>
        </a:ln>
      </dgm:spPr>
      <dgm:t>
        <a:bodyPr/>
        <a:lstStyle/>
        <a:p>
          <a:endParaRPr lang="es-MX"/>
        </a:p>
      </dgm:t>
    </dgm:pt>
    <dgm:pt modelId="{3A68BA11-DB9B-4A53-B8B9-3BF99117279F}" type="sibTrans" cxnId="{3D42D42A-9F22-4B01-A6BB-BAB34374BE96}">
      <dgm:prSet/>
      <dgm:spPr/>
      <dgm:t>
        <a:bodyPr/>
        <a:lstStyle/>
        <a:p>
          <a:endParaRPr lang="es-MX"/>
        </a:p>
      </dgm:t>
    </dgm:pt>
    <dgm:pt modelId="{7BC68B57-B28E-48DE-BA0E-A1DDD191D982}">
      <dgm:prSet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dirty="0" smtClean="0"/>
            <a:t>proceso autodirigido a través del cual los alumnos transforman sus capacidades mentales en habilidades académicas.</a:t>
          </a:r>
          <a:endParaRPr lang="es-MX" dirty="0"/>
        </a:p>
      </dgm:t>
    </dgm:pt>
    <dgm:pt modelId="{6E7BAAE7-9E1D-40C1-9289-220E81C742BE}" type="parTrans" cxnId="{F068FF2E-9D77-4559-80AD-0FF10292DEB3}">
      <dgm:prSet/>
      <dgm:spPr>
        <a:ln>
          <a:solidFill>
            <a:schemeClr val="bg1"/>
          </a:solidFill>
        </a:ln>
      </dgm:spPr>
      <dgm:t>
        <a:bodyPr/>
        <a:lstStyle/>
        <a:p>
          <a:endParaRPr lang="es-MX"/>
        </a:p>
      </dgm:t>
    </dgm:pt>
    <dgm:pt modelId="{DFBEB217-2465-42DE-AC4F-F030695D929A}" type="sibTrans" cxnId="{F068FF2E-9D77-4559-80AD-0FF10292DEB3}">
      <dgm:prSet/>
      <dgm:spPr/>
      <dgm:t>
        <a:bodyPr/>
        <a:lstStyle/>
        <a:p>
          <a:endParaRPr lang="es-MX"/>
        </a:p>
      </dgm:t>
    </dgm:pt>
    <dgm:pt modelId="{E47D04ED-8FC6-4232-8F72-D74D2798A3FA}" type="pres">
      <dgm:prSet presAssocID="{07A767B5-CC88-46BE-8089-505BBFB12B2E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732CB36B-F91B-4566-AB08-24018C6F0F90}" type="pres">
      <dgm:prSet presAssocID="{570C6BF4-2BB1-4113-9862-ABA856858B14}" presName="root1" presStyleCnt="0"/>
      <dgm:spPr/>
    </dgm:pt>
    <dgm:pt modelId="{7EADFCA1-9BF1-40AB-9FDF-652997EAC7C6}" type="pres">
      <dgm:prSet presAssocID="{570C6BF4-2BB1-4113-9862-ABA856858B14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F05DB545-EE96-4C07-BDBC-0B2454488890}" type="pres">
      <dgm:prSet presAssocID="{570C6BF4-2BB1-4113-9862-ABA856858B14}" presName="level2hierChild" presStyleCnt="0"/>
      <dgm:spPr/>
    </dgm:pt>
    <dgm:pt modelId="{C3F929C2-4CF6-43BB-83DF-0F1BAD0E90A1}" type="pres">
      <dgm:prSet presAssocID="{00D3619F-5284-4F10-8241-C9D5F0F68B9A}" presName="conn2-1" presStyleLbl="parChTrans1D2" presStyleIdx="0" presStyleCnt="3"/>
      <dgm:spPr/>
    </dgm:pt>
    <dgm:pt modelId="{6E771061-9515-415D-A87D-83073CC0613A}" type="pres">
      <dgm:prSet presAssocID="{00D3619F-5284-4F10-8241-C9D5F0F68B9A}" presName="connTx" presStyleLbl="parChTrans1D2" presStyleIdx="0" presStyleCnt="3"/>
      <dgm:spPr/>
    </dgm:pt>
    <dgm:pt modelId="{1E225516-7423-4AF0-A0AA-8AB0283D4EB7}" type="pres">
      <dgm:prSet presAssocID="{CDD19858-9D59-4723-9E59-334EC97B26F1}" presName="root2" presStyleCnt="0"/>
      <dgm:spPr/>
    </dgm:pt>
    <dgm:pt modelId="{5AF3E5C7-55A8-40D6-8D77-32A2CFBE68CE}" type="pres">
      <dgm:prSet presAssocID="{CDD19858-9D59-4723-9E59-334EC97B26F1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3E44389B-E23C-4C34-91BD-D60000428EF0}" type="pres">
      <dgm:prSet presAssocID="{CDD19858-9D59-4723-9E59-334EC97B26F1}" presName="level3hierChild" presStyleCnt="0"/>
      <dgm:spPr/>
    </dgm:pt>
    <dgm:pt modelId="{0276C2C0-D70F-481A-9CF5-A415E94A9987}" type="pres">
      <dgm:prSet presAssocID="{A32827C9-9975-4F7D-B2C7-B1A834FB11C5}" presName="conn2-1" presStyleLbl="parChTrans1D3" presStyleIdx="0" presStyleCnt="3"/>
      <dgm:spPr/>
    </dgm:pt>
    <dgm:pt modelId="{D14B494D-0597-4AA6-92C9-CC729DD431C4}" type="pres">
      <dgm:prSet presAssocID="{A32827C9-9975-4F7D-B2C7-B1A834FB11C5}" presName="connTx" presStyleLbl="parChTrans1D3" presStyleIdx="0" presStyleCnt="3"/>
      <dgm:spPr/>
    </dgm:pt>
    <dgm:pt modelId="{F099539C-8F17-4D69-AFA9-E84A1DAF0BB5}" type="pres">
      <dgm:prSet presAssocID="{AA1B77F3-8E51-4280-B6AF-F1193DBA0676}" presName="root2" presStyleCnt="0"/>
      <dgm:spPr/>
    </dgm:pt>
    <dgm:pt modelId="{1D65C3EB-D922-401B-9C64-C53622C2186B}" type="pres">
      <dgm:prSet presAssocID="{AA1B77F3-8E51-4280-B6AF-F1193DBA0676}" presName="LevelTwoTextNod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D208A59D-E4E4-4521-AFB5-AE0817D14A6A}" type="pres">
      <dgm:prSet presAssocID="{AA1B77F3-8E51-4280-B6AF-F1193DBA0676}" presName="level3hierChild" presStyleCnt="0"/>
      <dgm:spPr/>
    </dgm:pt>
    <dgm:pt modelId="{69F1D750-C433-41DE-B8CF-3E1D4467F28B}" type="pres">
      <dgm:prSet presAssocID="{1A39D7E6-C6CA-4F64-A837-F510299734D8}" presName="conn2-1" presStyleLbl="parChTrans1D2" presStyleIdx="1" presStyleCnt="3"/>
      <dgm:spPr/>
    </dgm:pt>
    <dgm:pt modelId="{53F25052-ADD9-43B3-B04D-ADADD2F8E1A4}" type="pres">
      <dgm:prSet presAssocID="{1A39D7E6-C6CA-4F64-A837-F510299734D8}" presName="connTx" presStyleLbl="parChTrans1D2" presStyleIdx="1" presStyleCnt="3"/>
      <dgm:spPr/>
    </dgm:pt>
    <dgm:pt modelId="{C4069087-3902-4EE8-B1DF-26EC956223A1}" type="pres">
      <dgm:prSet presAssocID="{3B2BF3F5-F7AD-4002-B2F5-90106C37AB43}" presName="root2" presStyleCnt="0"/>
      <dgm:spPr/>
    </dgm:pt>
    <dgm:pt modelId="{8D65DE2B-7E7A-45F6-B357-2B27B1661460}" type="pres">
      <dgm:prSet presAssocID="{3B2BF3F5-F7AD-4002-B2F5-90106C37AB43}" presName="LevelTwoTextNode" presStyleLbl="node2" presStyleIdx="1" presStyleCnt="3">
        <dgm:presLayoutVars>
          <dgm:chPref val="3"/>
        </dgm:presLayoutVars>
      </dgm:prSet>
      <dgm:spPr/>
    </dgm:pt>
    <dgm:pt modelId="{3D080B1A-1454-4DD5-8667-073FB5913E0D}" type="pres">
      <dgm:prSet presAssocID="{3B2BF3F5-F7AD-4002-B2F5-90106C37AB43}" presName="level3hierChild" presStyleCnt="0"/>
      <dgm:spPr/>
    </dgm:pt>
    <dgm:pt modelId="{C4B03817-3124-4903-BD32-3696AB58AB6D}" type="pres">
      <dgm:prSet presAssocID="{7416FDDC-EE96-47A0-B456-60C73D439748}" presName="conn2-1" presStyleLbl="parChTrans1D3" presStyleIdx="1" presStyleCnt="3"/>
      <dgm:spPr/>
    </dgm:pt>
    <dgm:pt modelId="{2B3BA74C-C2F9-4146-9D92-F2EDEBCAE95D}" type="pres">
      <dgm:prSet presAssocID="{7416FDDC-EE96-47A0-B456-60C73D439748}" presName="connTx" presStyleLbl="parChTrans1D3" presStyleIdx="1" presStyleCnt="3"/>
      <dgm:spPr/>
    </dgm:pt>
    <dgm:pt modelId="{665F7AB0-C36C-46FA-90FC-543C00C90789}" type="pres">
      <dgm:prSet presAssocID="{42C3EF59-3E74-4840-ACB5-FA228DAABC27}" presName="root2" presStyleCnt="0"/>
      <dgm:spPr/>
    </dgm:pt>
    <dgm:pt modelId="{FBA8397C-B56C-40DC-A524-0F62B5420365}" type="pres">
      <dgm:prSet presAssocID="{42C3EF59-3E74-4840-ACB5-FA228DAABC27}" presName="LevelTwoTextNod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4673D5C6-7431-45DF-B5F1-50CF0A45B21B}" type="pres">
      <dgm:prSet presAssocID="{42C3EF59-3E74-4840-ACB5-FA228DAABC27}" presName="level3hierChild" presStyleCnt="0"/>
      <dgm:spPr/>
    </dgm:pt>
    <dgm:pt modelId="{C44A3CDE-90F5-4B21-80A6-997AEE103441}" type="pres">
      <dgm:prSet presAssocID="{7AF723F2-D22A-4AFC-A1D8-058B7B224C5C}" presName="conn2-1" presStyleLbl="parChTrans1D2" presStyleIdx="2" presStyleCnt="3"/>
      <dgm:spPr/>
    </dgm:pt>
    <dgm:pt modelId="{2ED150BC-37B6-41AF-AEBE-E91330816F43}" type="pres">
      <dgm:prSet presAssocID="{7AF723F2-D22A-4AFC-A1D8-058B7B224C5C}" presName="connTx" presStyleLbl="parChTrans1D2" presStyleIdx="2" presStyleCnt="3"/>
      <dgm:spPr/>
    </dgm:pt>
    <dgm:pt modelId="{CD1FD054-8CDA-4C74-97A1-72575681BEA2}" type="pres">
      <dgm:prSet presAssocID="{6DDB9708-3DEE-4917-9242-239467371CE6}" presName="root2" presStyleCnt="0"/>
      <dgm:spPr/>
    </dgm:pt>
    <dgm:pt modelId="{10B3F308-2B7B-475F-9D0F-B9FA3D6B1C46}" type="pres">
      <dgm:prSet presAssocID="{6DDB9708-3DEE-4917-9242-239467371CE6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7EA2F159-E4EC-44A0-A789-E30F8F38202F}" type="pres">
      <dgm:prSet presAssocID="{6DDB9708-3DEE-4917-9242-239467371CE6}" presName="level3hierChild" presStyleCnt="0"/>
      <dgm:spPr/>
    </dgm:pt>
    <dgm:pt modelId="{CB0C1E43-3E8F-4DF8-BCDA-58BACB604D1E}" type="pres">
      <dgm:prSet presAssocID="{6E7BAAE7-9E1D-40C1-9289-220E81C742BE}" presName="conn2-1" presStyleLbl="parChTrans1D3" presStyleIdx="2" presStyleCnt="3"/>
      <dgm:spPr/>
    </dgm:pt>
    <dgm:pt modelId="{D20B2B57-0F64-4231-B730-DC2AC07EC167}" type="pres">
      <dgm:prSet presAssocID="{6E7BAAE7-9E1D-40C1-9289-220E81C742BE}" presName="connTx" presStyleLbl="parChTrans1D3" presStyleIdx="2" presStyleCnt="3"/>
      <dgm:spPr/>
    </dgm:pt>
    <dgm:pt modelId="{52B754EE-114E-4BB1-AE39-1A5714A6BB11}" type="pres">
      <dgm:prSet presAssocID="{7BC68B57-B28E-48DE-BA0E-A1DDD191D982}" presName="root2" presStyleCnt="0"/>
      <dgm:spPr/>
    </dgm:pt>
    <dgm:pt modelId="{3D9FA0C0-0B6E-43B9-8A97-01148FC422FF}" type="pres">
      <dgm:prSet presAssocID="{7BC68B57-B28E-48DE-BA0E-A1DDD191D982}" presName="LevelTwoTextNod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2AA3C033-514C-4F1A-BACD-C31DC1995DCB}" type="pres">
      <dgm:prSet presAssocID="{7BC68B57-B28E-48DE-BA0E-A1DDD191D982}" presName="level3hierChild" presStyleCnt="0"/>
      <dgm:spPr/>
    </dgm:pt>
  </dgm:ptLst>
  <dgm:cxnLst>
    <dgm:cxn modelId="{2B1BD3C8-BD15-43E3-BD33-76A327D8B75A}" srcId="{570C6BF4-2BB1-4113-9862-ABA856858B14}" destId="{CDD19858-9D59-4723-9E59-334EC97B26F1}" srcOrd="0" destOrd="0" parTransId="{00D3619F-5284-4F10-8241-C9D5F0F68B9A}" sibTransId="{5DE8BD16-5230-4B5A-85EB-00770A4AFB79}"/>
    <dgm:cxn modelId="{D345D45C-1D22-4374-BDCE-D20D85AF2B24}" type="presOf" srcId="{CDD19858-9D59-4723-9E59-334EC97B26F1}" destId="{5AF3E5C7-55A8-40D6-8D77-32A2CFBE68CE}" srcOrd="0" destOrd="0" presId="urn:microsoft.com/office/officeart/2005/8/layout/hierarchy2"/>
    <dgm:cxn modelId="{F3983279-2D9B-4438-B833-355DF2DA0446}" type="presOf" srcId="{00D3619F-5284-4F10-8241-C9D5F0F68B9A}" destId="{6E771061-9515-415D-A87D-83073CC0613A}" srcOrd="1" destOrd="0" presId="urn:microsoft.com/office/officeart/2005/8/layout/hierarchy2"/>
    <dgm:cxn modelId="{49E83961-2AF7-4C95-9127-6992817137A5}" type="presOf" srcId="{A32827C9-9975-4F7D-B2C7-B1A834FB11C5}" destId="{D14B494D-0597-4AA6-92C9-CC729DD431C4}" srcOrd="1" destOrd="0" presId="urn:microsoft.com/office/officeart/2005/8/layout/hierarchy2"/>
    <dgm:cxn modelId="{7C7D35AE-1B1A-4A5E-9491-767992C465E1}" type="presOf" srcId="{42C3EF59-3E74-4840-ACB5-FA228DAABC27}" destId="{FBA8397C-B56C-40DC-A524-0F62B5420365}" srcOrd="0" destOrd="0" presId="urn:microsoft.com/office/officeart/2005/8/layout/hierarchy2"/>
    <dgm:cxn modelId="{278F437C-451D-40B1-9659-0ED58EDAAA7F}" type="presOf" srcId="{7AF723F2-D22A-4AFC-A1D8-058B7B224C5C}" destId="{2ED150BC-37B6-41AF-AEBE-E91330816F43}" srcOrd="1" destOrd="0" presId="urn:microsoft.com/office/officeart/2005/8/layout/hierarchy2"/>
    <dgm:cxn modelId="{759EF77B-7134-4151-86BE-BA874603F680}" srcId="{07A767B5-CC88-46BE-8089-505BBFB12B2E}" destId="{570C6BF4-2BB1-4113-9862-ABA856858B14}" srcOrd="0" destOrd="0" parTransId="{3A5765EA-5A93-4FC6-A9F4-961B9C0B876F}" sibTransId="{ADDBE9E5-D9DF-41DA-8542-23D668413BFF}"/>
    <dgm:cxn modelId="{3D42D42A-9F22-4B01-A6BB-BAB34374BE96}" srcId="{570C6BF4-2BB1-4113-9862-ABA856858B14}" destId="{6DDB9708-3DEE-4917-9242-239467371CE6}" srcOrd="2" destOrd="0" parTransId="{7AF723F2-D22A-4AFC-A1D8-058B7B224C5C}" sibTransId="{3A68BA11-DB9B-4A53-B8B9-3BF99117279F}"/>
    <dgm:cxn modelId="{B4994037-C390-46B6-ADAF-63B2611EB448}" srcId="{3B2BF3F5-F7AD-4002-B2F5-90106C37AB43}" destId="{42C3EF59-3E74-4840-ACB5-FA228DAABC27}" srcOrd="0" destOrd="0" parTransId="{7416FDDC-EE96-47A0-B456-60C73D439748}" sibTransId="{9FBB777B-89B9-4D5B-8C20-F9E35CAF37A4}"/>
    <dgm:cxn modelId="{FA8F59DE-AFAF-461C-9536-B6DE5CC7F45A}" type="presOf" srcId="{3B2BF3F5-F7AD-4002-B2F5-90106C37AB43}" destId="{8D65DE2B-7E7A-45F6-B357-2B27B1661460}" srcOrd="0" destOrd="0" presId="urn:microsoft.com/office/officeart/2005/8/layout/hierarchy2"/>
    <dgm:cxn modelId="{565DBEE9-A310-42EF-A433-B5BB75DBEDC8}" type="presOf" srcId="{7AF723F2-D22A-4AFC-A1D8-058B7B224C5C}" destId="{C44A3CDE-90F5-4B21-80A6-997AEE103441}" srcOrd="0" destOrd="0" presId="urn:microsoft.com/office/officeart/2005/8/layout/hierarchy2"/>
    <dgm:cxn modelId="{151EED01-D645-4C69-B6CB-6C0295975B9C}" srcId="{CDD19858-9D59-4723-9E59-334EC97B26F1}" destId="{AA1B77F3-8E51-4280-B6AF-F1193DBA0676}" srcOrd="0" destOrd="0" parTransId="{A32827C9-9975-4F7D-B2C7-B1A834FB11C5}" sibTransId="{E7700DFB-53DC-47DD-B77F-8575794CBEB6}"/>
    <dgm:cxn modelId="{DDEE8865-94BF-47F3-8BB9-05B51D3D39BB}" type="presOf" srcId="{6DDB9708-3DEE-4917-9242-239467371CE6}" destId="{10B3F308-2B7B-475F-9D0F-B9FA3D6B1C46}" srcOrd="0" destOrd="0" presId="urn:microsoft.com/office/officeart/2005/8/layout/hierarchy2"/>
    <dgm:cxn modelId="{53AAFAAD-DC78-4E91-A600-3C6A9079055F}" type="presOf" srcId="{6E7BAAE7-9E1D-40C1-9289-220E81C742BE}" destId="{D20B2B57-0F64-4231-B730-DC2AC07EC167}" srcOrd="1" destOrd="0" presId="urn:microsoft.com/office/officeart/2005/8/layout/hierarchy2"/>
    <dgm:cxn modelId="{32AA1397-20C4-4919-A48E-1B1E0BC23532}" type="presOf" srcId="{7BC68B57-B28E-48DE-BA0E-A1DDD191D982}" destId="{3D9FA0C0-0B6E-43B9-8A97-01148FC422FF}" srcOrd="0" destOrd="0" presId="urn:microsoft.com/office/officeart/2005/8/layout/hierarchy2"/>
    <dgm:cxn modelId="{4416F55D-5C67-48EC-A185-94D393FD3878}" type="presOf" srcId="{00D3619F-5284-4F10-8241-C9D5F0F68B9A}" destId="{C3F929C2-4CF6-43BB-83DF-0F1BAD0E90A1}" srcOrd="0" destOrd="0" presId="urn:microsoft.com/office/officeart/2005/8/layout/hierarchy2"/>
    <dgm:cxn modelId="{F068FF2E-9D77-4559-80AD-0FF10292DEB3}" srcId="{6DDB9708-3DEE-4917-9242-239467371CE6}" destId="{7BC68B57-B28E-48DE-BA0E-A1DDD191D982}" srcOrd="0" destOrd="0" parTransId="{6E7BAAE7-9E1D-40C1-9289-220E81C742BE}" sibTransId="{DFBEB217-2465-42DE-AC4F-F030695D929A}"/>
    <dgm:cxn modelId="{76E5EE47-D408-407F-9451-41A2E6E71233}" type="presOf" srcId="{1A39D7E6-C6CA-4F64-A837-F510299734D8}" destId="{53F25052-ADD9-43B3-B04D-ADADD2F8E1A4}" srcOrd="1" destOrd="0" presId="urn:microsoft.com/office/officeart/2005/8/layout/hierarchy2"/>
    <dgm:cxn modelId="{15CB4CC7-1428-4247-9EC1-F164C94B007B}" type="presOf" srcId="{6E7BAAE7-9E1D-40C1-9289-220E81C742BE}" destId="{CB0C1E43-3E8F-4DF8-BCDA-58BACB604D1E}" srcOrd="0" destOrd="0" presId="urn:microsoft.com/office/officeart/2005/8/layout/hierarchy2"/>
    <dgm:cxn modelId="{08D85899-8837-4CCC-B04E-7B2B29F58ADF}" type="presOf" srcId="{570C6BF4-2BB1-4113-9862-ABA856858B14}" destId="{7EADFCA1-9BF1-40AB-9FDF-652997EAC7C6}" srcOrd="0" destOrd="0" presId="urn:microsoft.com/office/officeart/2005/8/layout/hierarchy2"/>
    <dgm:cxn modelId="{E7C834B6-595D-4258-888F-E9E9558D658A}" type="presOf" srcId="{A32827C9-9975-4F7D-B2C7-B1A834FB11C5}" destId="{0276C2C0-D70F-481A-9CF5-A415E94A9987}" srcOrd="0" destOrd="0" presId="urn:microsoft.com/office/officeart/2005/8/layout/hierarchy2"/>
    <dgm:cxn modelId="{8D6C5ED3-FD21-4953-9C5F-EE1DD23BB877}" type="presOf" srcId="{1A39D7E6-C6CA-4F64-A837-F510299734D8}" destId="{69F1D750-C433-41DE-B8CF-3E1D4467F28B}" srcOrd="0" destOrd="0" presId="urn:microsoft.com/office/officeart/2005/8/layout/hierarchy2"/>
    <dgm:cxn modelId="{0459B604-D215-4DCA-B577-F2E9E5429022}" type="presOf" srcId="{7416FDDC-EE96-47A0-B456-60C73D439748}" destId="{2B3BA74C-C2F9-4146-9D92-F2EDEBCAE95D}" srcOrd="1" destOrd="0" presId="urn:microsoft.com/office/officeart/2005/8/layout/hierarchy2"/>
    <dgm:cxn modelId="{3973EFE8-7DE0-40E4-9639-617051FC2491}" type="presOf" srcId="{07A767B5-CC88-46BE-8089-505BBFB12B2E}" destId="{E47D04ED-8FC6-4232-8F72-D74D2798A3FA}" srcOrd="0" destOrd="0" presId="urn:microsoft.com/office/officeart/2005/8/layout/hierarchy2"/>
    <dgm:cxn modelId="{8191DD4E-DB97-4254-8921-AD93E1C9343A}" srcId="{570C6BF4-2BB1-4113-9862-ABA856858B14}" destId="{3B2BF3F5-F7AD-4002-B2F5-90106C37AB43}" srcOrd="1" destOrd="0" parTransId="{1A39D7E6-C6CA-4F64-A837-F510299734D8}" sibTransId="{991FA243-6209-46C9-9B80-88C51D09C95A}"/>
    <dgm:cxn modelId="{5EA46052-4866-4BAD-9DDF-78FEE057CEE8}" type="presOf" srcId="{7416FDDC-EE96-47A0-B456-60C73D439748}" destId="{C4B03817-3124-4903-BD32-3696AB58AB6D}" srcOrd="0" destOrd="0" presId="urn:microsoft.com/office/officeart/2005/8/layout/hierarchy2"/>
    <dgm:cxn modelId="{1EC379F3-64AB-4AD3-8264-CC8F4AE9C99E}" type="presOf" srcId="{AA1B77F3-8E51-4280-B6AF-F1193DBA0676}" destId="{1D65C3EB-D922-401B-9C64-C53622C2186B}" srcOrd="0" destOrd="0" presId="urn:microsoft.com/office/officeart/2005/8/layout/hierarchy2"/>
    <dgm:cxn modelId="{E5FC1912-C8A7-41AD-A77A-5CC36F2A3063}" type="presParOf" srcId="{E47D04ED-8FC6-4232-8F72-D74D2798A3FA}" destId="{732CB36B-F91B-4566-AB08-24018C6F0F90}" srcOrd="0" destOrd="0" presId="urn:microsoft.com/office/officeart/2005/8/layout/hierarchy2"/>
    <dgm:cxn modelId="{93602C78-831A-45CD-9D23-A68CE3AB4CFA}" type="presParOf" srcId="{732CB36B-F91B-4566-AB08-24018C6F0F90}" destId="{7EADFCA1-9BF1-40AB-9FDF-652997EAC7C6}" srcOrd="0" destOrd="0" presId="urn:microsoft.com/office/officeart/2005/8/layout/hierarchy2"/>
    <dgm:cxn modelId="{4E0D3EBE-3373-4AA9-A294-AAC707F7DF55}" type="presParOf" srcId="{732CB36B-F91B-4566-AB08-24018C6F0F90}" destId="{F05DB545-EE96-4C07-BDBC-0B2454488890}" srcOrd="1" destOrd="0" presId="urn:microsoft.com/office/officeart/2005/8/layout/hierarchy2"/>
    <dgm:cxn modelId="{5406D043-690F-4B4E-BC96-8990EAACAB5B}" type="presParOf" srcId="{F05DB545-EE96-4C07-BDBC-0B2454488890}" destId="{C3F929C2-4CF6-43BB-83DF-0F1BAD0E90A1}" srcOrd="0" destOrd="0" presId="urn:microsoft.com/office/officeart/2005/8/layout/hierarchy2"/>
    <dgm:cxn modelId="{DDD5C25B-204A-4235-AACE-85A57ECAD924}" type="presParOf" srcId="{C3F929C2-4CF6-43BB-83DF-0F1BAD0E90A1}" destId="{6E771061-9515-415D-A87D-83073CC0613A}" srcOrd="0" destOrd="0" presId="urn:microsoft.com/office/officeart/2005/8/layout/hierarchy2"/>
    <dgm:cxn modelId="{478E3214-FFB2-4727-93C7-1B498759ED1D}" type="presParOf" srcId="{F05DB545-EE96-4C07-BDBC-0B2454488890}" destId="{1E225516-7423-4AF0-A0AA-8AB0283D4EB7}" srcOrd="1" destOrd="0" presId="urn:microsoft.com/office/officeart/2005/8/layout/hierarchy2"/>
    <dgm:cxn modelId="{BCF6C173-A8AB-4B07-9441-FF0F2C9B3589}" type="presParOf" srcId="{1E225516-7423-4AF0-A0AA-8AB0283D4EB7}" destId="{5AF3E5C7-55A8-40D6-8D77-32A2CFBE68CE}" srcOrd="0" destOrd="0" presId="urn:microsoft.com/office/officeart/2005/8/layout/hierarchy2"/>
    <dgm:cxn modelId="{4BCBA172-E524-44FD-811F-60678E50DD55}" type="presParOf" srcId="{1E225516-7423-4AF0-A0AA-8AB0283D4EB7}" destId="{3E44389B-E23C-4C34-91BD-D60000428EF0}" srcOrd="1" destOrd="0" presId="urn:microsoft.com/office/officeart/2005/8/layout/hierarchy2"/>
    <dgm:cxn modelId="{841A7BB0-7FB3-462B-9195-093259C09A56}" type="presParOf" srcId="{3E44389B-E23C-4C34-91BD-D60000428EF0}" destId="{0276C2C0-D70F-481A-9CF5-A415E94A9987}" srcOrd="0" destOrd="0" presId="urn:microsoft.com/office/officeart/2005/8/layout/hierarchy2"/>
    <dgm:cxn modelId="{5C0987B7-DFA6-4BA5-9CD6-12F84B3E25C4}" type="presParOf" srcId="{0276C2C0-D70F-481A-9CF5-A415E94A9987}" destId="{D14B494D-0597-4AA6-92C9-CC729DD431C4}" srcOrd="0" destOrd="0" presId="urn:microsoft.com/office/officeart/2005/8/layout/hierarchy2"/>
    <dgm:cxn modelId="{A3F4C870-20AC-4471-9E6E-1DE9A344DAB4}" type="presParOf" srcId="{3E44389B-E23C-4C34-91BD-D60000428EF0}" destId="{F099539C-8F17-4D69-AFA9-E84A1DAF0BB5}" srcOrd="1" destOrd="0" presId="urn:microsoft.com/office/officeart/2005/8/layout/hierarchy2"/>
    <dgm:cxn modelId="{6A665A7D-3F3F-4169-A876-DEF8DE893E23}" type="presParOf" srcId="{F099539C-8F17-4D69-AFA9-E84A1DAF0BB5}" destId="{1D65C3EB-D922-401B-9C64-C53622C2186B}" srcOrd="0" destOrd="0" presId="urn:microsoft.com/office/officeart/2005/8/layout/hierarchy2"/>
    <dgm:cxn modelId="{25BEBFBC-9180-41AF-AFB6-9E3B990FA26E}" type="presParOf" srcId="{F099539C-8F17-4D69-AFA9-E84A1DAF0BB5}" destId="{D208A59D-E4E4-4521-AFB5-AE0817D14A6A}" srcOrd="1" destOrd="0" presId="urn:microsoft.com/office/officeart/2005/8/layout/hierarchy2"/>
    <dgm:cxn modelId="{8DEBAC20-E66B-4A6A-8199-B9E94B81C934}" type="presParOf" srcId="{F05DB545-EE96-4C07-BDBC-0B2454488890}" destId="{69F1D750-C433-41DE-B8CF-3E1D4467F28B}" srcOrd="2" destOrd="0" presId="urn:microsoft.com/office/officeart/2005/8/layout/hierarchy2"/>
    <dgm:cxn modelId="{D071A68B-FA55-455F-8E5D-AE88088A4E93}" type="presParOf" srcId="{69F1D750-C433-41DE-B8CF-3E1D4467F28B}" destId="{53F25052-ADD9-43B3-B04D-ADADD2F8E1A4}" srcOrd="0" destOrd="0" presId="urn:microsoft.com/office/officeart/2005/8/layout/hierarchy2"/>
    <dgm:cxn modelId="{32BD029F-359D-4D3E-AD6C-8F4CA8FDD461}" type="presParOf" srcId="{F05DB545-EE96-4C07-BDBC-0B2454488890}" destId="{C4069087-3902-4EE8-B1DF-26EC956223A1}" srcOrd="3" destOrd="0" presId="urn:microsoft.com/office/officeart/2005/8/layout/hierarchy2"/>
    <dgm:cxn modelId="{22F765AC-7C1C-4603-BDE3-AF17D6E32D19}" type="presParOf" srcId="{C4069087-3902-4EE8-B1DF-26EC956223A1}" destId="{8D65DE2B-7E7A-45F6-B357-2B27B1661460}" srcOrd="0" destOrd="0" presId="urn:microsoft.com/office/officeart/2005/8/layout/hierarchy2"/>
    <dgm:cxn modelId="{81F65AA7-80AF-48F7-84BF-3531FDD3EE88}" type="presParOf" srcId="{C4069087-3902-4EE8-B1DF-26EC956223A1}" destId="{3D080B1A-1454-4DD5-8667-073FB5913E0D}" srcOrd="1" destOrd="0" presId="urn:microsoft.com/office/officeart/2005/8/layout/hierarchy2"/>
    <dgm:cxn modelId="{72BF2576-7AC8-40C5-A85E-8C87B2A22891}" type="presParOf" srcId="{3D080B1A-1454-4DD5-8667-073FB5913E0D}" destId="{C4B03817-3124-4903-BD32-3696AB58AB6D}" srcOrd="0" destOrd="0" presId="urn:microsoft.com/office/officeart/2005/8/layout/hierarchy2"/>
    <dgm:cxn modelId="{B14A8201-01A0-49F3-A113-100879C406CC}" type="presParOf" srcId="{C4B03817-3124-4903-BD32-3696AB58AB6D}" destId="{2B3BA74C-C2F9-4146-9D92-F2EDEBCAE95D}" srcOrd="0" destOrd="0" presId="urn:microsoft.com/office/officeart/2005/8/layout/hierarchy2"/>
    <dgm:cxn modelId="{1C3645D3-5FB5-403E-BEC1-22AE209BBAB3}" type="presParOf" srcId="{3D080B1A-1454-4DD5-8667-073FB5913E0D}" destId="{665F7AB0-C36C-46FA-90FC-543C00C90789}" srcOrd="1" destOrd="0" presId="urn:microsoft.com/office/officeart/2005/8/layout/hierarchy2"/>
    <dgm:cxn modelId="{E0A26417-3E00-4F66-BB65-F676277EEC8A}" type="presParOf" srcId="{665F7AB0-C36C-46FA-90FC-543C00C90789}" destId="{FBA8397C-B56C-40DC-A524-0F62B5420365}" srcOrd="0" destOrd="0" presId="urn:microsoft.com/office/officeart/2005/8/layout/hierarchy2"/>
    <dgm:cxn modelId="{00014985-F364-4AFF-A128-AEDCAA1FD49D}" type="presParOf" srcId="{665F7AB0-C36C-46FA-90FC-543C00C90789}" destId="{4673D5C6-7431-45DF-B5F1-50CF0A45B21B}" srcOrd="1" destOrd="0" presId="urn:microsoft.com/office/officeart/2005/8/layout/hierarchy2"/>
    <dgm:cxn modelId="{707CDCA7-6F65-4E71-BF66-9DC1B5F399D4}" type="presParOf" srcId="{F05DB545-EE96-4C07-BDBC-0B2454488890}" destId="{C44A3CDE-90F5-4B21-80A6-997AEE103441}" srcOrd="4" destOrd="0" presId="urn:microsoft.com/office/officeart/2005/8/layout/hierarchy2"/>
    <dgm:cxn modelId="{987E25FD-F163-49D7-BD47-1384619F6C08}" type="presParOf" srcId="{C44A3CDE-90F5-4B21-80A6-997AEE103441}" destId="{2ED150BC-37B6-41AF-AEBE-E91330816F43}" srcOrd="0" destOrd="0" presId="urn:microsoft.com/office/officeart/2005/8/layout/hierarchy2"/>
    <dgm:cxn modelId="{77725D3B-2279-4BDB-A491-4950B07430EE}" type="presParOf" srcId="{F05DB545-EE96-4C07-BDBC-0B2454488890}" destId="{CD1FD054-8CDA-4C74-97A1-72575681BEA2}" srcOrd="5" destOrd="0" presId="urn:microsoft.com/office/officeart/2005/8/layout/hierarchy2"/>
    <dgm:cxn modelId="{BBC9BE3F-F9F3-431F-8D08-10827A70F07B}" type="presParOf" srcId="{CD1FD054-8CDA-4C74-97A1-72575681BEA2}" destId="{10B3F308-2B7B-475F-9D0F-B9FA3D6B1C46}" srcOrd="0" destOrd="0" presId="urn:microsoft.com/office/officeart/2005/8/layout/hierarchy2"/>
    <dgm:cxn modelId="{80B18C48-2E3E-4DCC-B86D-F284735329BC}" type="presParOf" srcId="{CD1FD054-8CDA-4C74-97A1-72575681BEA2}" destId="{7EA2F159-E4EC-44A0-A789-E30F8F38202F}" srcOrd="1" destOrd="0" presId="urn:microsoft.com/office/officeart/2005/8/layout/hierarchy2"/>
    <dgm:cxn modelId="{309A8AD0-A451-41D5-8253-6A0C6158D563}" type="presParOf" srcId="{7EA2F159-E4EC-44A0-A789-E30F8F38202F}" destId="{CB0C1E43-3E8F-4DF8-BCDA-58BACB604D1E}" srcOrd="0" destOrd="0" presId="urn:microsoft.com/office/officeart/2005/8/layout/hierarchy2"/>
    <dgm:cxn modelId="{7064EF2D-3C7B-467C-844F-68E3049716A2}" type="presParOf" srcId="{CB0C1E43-3E8F-4DF8-BCDA-58BACB604D1E}" destId="{D20B2B57-0F64-4231-B730-DC2AC07EC167}" srcOrd="0" destOrd="0" presId="urn:microsoft.com/office/officeart/2005/8/layout/hierarchy2"/>
    <dgm:cxn modelId="{3F35C99A-1447-4EA4-9B54-9E2181321916}" type="presParOf" srcId="{7EA2F159-E4EC-44A0-A789-E30F8F38202F}" destId="{52B754EE-114E-4BB1-AE39-1A5714A6BB11}" srcOrd="1" destOrd="0" presId="urn:microsoft.com/office/officeart/2005/8/layout/hierarchy2"/>
    <dgm:cxn modelId="{1D10DF1F-83F7-4EC7-A114-1CBC22999ADB}" type="presParOf" srcId="{52B754EE-114E-4BB1-AE39-1A5714A6BB11}" destId="{3D9FA0C0-0B6E-43B9-8A97-01148FC422FF}" srcOrd="0" destOrd="0" presId="urn:microsoft.com/office/officeart/2005/8/layout/hierarchy2"/>
    <dgm:cxn modelId="{837047F8-001B-458B-85E8-CEB34A3F8296}" type="presParOf" srcId="{52B754EE-114E-4BB1-AE39-1A5714A6BB11}" destId="{2AA3C033-514C-4F1A-BACD-C31DC1995DCB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ADFCA1-9BF1-40AB-9FDF-652997EAC7C6}">
      <dsp:nvSpPr>
        <dsp:cNvPr id="0" name=""/>
        <dsp:cNvSpPr/>
      </dsp:nvSpPr>
      <dsp:spPr>
        <a:xfrm>
          <a:off x="858" y="2411019"/>
          <a:ext cx="2165232" cy="1082616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Principales conceptos psicopedagógicos </a:t>
          </a:r>
        </a:p>
      </dsp:txBody>
      <dsp:txXfrm>
        <a:off x="32567" y="2442728"/>
        <a:ext cx="2101814" cy="1019198"/>
      </dsp:txXfrm>
    </dsp:sp>
    <dsp:sp modelId="{C3F929C2-4CF6-43BB-83DF-0F1BAD0E90A1}">
      <dsp:nvSpPr>
        <dsp:cNvPr id="0" name=""/>
        <dsp:cNvSpPr/>
      </dsp:nvSpPr>
      <dsp:spPr>
        <a:xfrm rot="18289469">
          <a:off x="1840822" y="2313321"/>
          <a:ext cx="1516628" cy="33002"/>
        </a:xfrm>
        <a:custGeom>
          <a:avLst/>
          <a:gdLst/>
          <a:ahLst/>
          <a:cxnLst/>
          <a:rect l="0" t="0" r="0" b="0"/>
          <a:pathLst>
            <a:path>
              <a:moveTo>
                <a:pt x="0" y="16501"/>
              </a:moveTo>
              <a:lnTo>
                <a:pt x="1516628" y="16501"/>
              </a:lnTo>
            </a:path>
          </a:pathLst>
        </a:custGeom>
        <a:noFill/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2561221" y="2291907"/>
        <a:ext cx="75831" cy="75831"/>
      </dsp:txXfrm>
    </dsp:sp>
    <dsp:sp modelId="{5AF3E5C7-55A8-40D6-8D77-32A2CFBE68CE}">
      <dsp:nvSpPr>
        <dsp:cNvPr id="0" name=""/>
        <dsp:cNvSpPr/>
      </dsp:nvSpPr>
      <dsp:spPr>
        <a:xfrm>
          <a:off x="3032183" y="1166010"/>
          <a:ext cx="2165232" cy="1082616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Meta cognición </a:t>
          </a:r>
          <a:endParaRPr lang="es-MX" sz="1200" kern="1200" dirty="0"/>
        </a:p>
      </dsp:txBody>
      <dsp:txXfrm>
        <a:off x="3063892" y="1197719"/>
        <a:ext cx="2101814" cy="1019198"/>
      </dsp:txXfrm>
    </dsp:sp>
    <dsp:sp modelId="{0276C2C0-D70F-481A-9CF5-A415E94A9987}">
      <dsp:nvSpPr>
        <dsp:cNvPr id="0" name=""/>
        <dsp:cNvSpPr/>
      </dsp:nvSpPr>
      <dsp:spPr>
        <a:xfrm>
          <a:off x="5197416" y="1690817"/>
          <a:ext cx="866092" cy="33002"/>
        </a:xfrm>
        <a:custGeom>
          <a:avLst/>
          <a:gdLst/>
          <a:ahLst/>
          <a:cxnLst/>
          <a:rect l="0" t="0" r="0" b="0"/>
          <a:pathLst>
            <a:path>
              <a:moveTo>
                <a:pt x="0" y="16501"/>
              </a:moveTo>
              <a:lnTo>
                <a:pt x="866092" y="16501"/>
              </a:lnTo>
            </a:path>
          </a:pathLst>
        </a:custGeom>
        <a:noFill/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5608810" y="1685666"/>
        <a:ext cx="43304" cy="43304"/>
      </dsp:txXfrm>
    </dsp:sp>
    <dsp:sp modelId="{1D65C3EB-D922-401B-9C64-C53622C2186B}">
      <dsp:nvSpPr>
        <dsp:cNvPr id="0" name=""/>
        <dsp:cNvSpPr/>
      </dsp:nvSpPr>
      <dsp:spPr>
        <a:xfrm>
          <a:off x="6063509" y="1166010"/>
          <a:ext cx="2165232" cy="1082616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4"/>
          </a:solidFill>
          <a:prstDash val="solid"/>
        </a:ln>
        <a:effectLst/>
      </dsp:spPr>
      <dsp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Capacidad de reconocer nuestros propios procesos mentales</a:t>
          </a:r>
          <a:endParaRPr lang="es-MX" sz="1200" kern="1200" dirty="0"/>
        </a:p>
      </dsp:txBody>
      <dsp:txXfrm>
        <a:off x="6095218" y="1197719"/>
        <a:ext cx="2101814" cy="1019198"/>
      </dsp:txXfrm>
    </dsp:sp>
    <dsp:sp modelId="{69F1D750-C433-41DE-B8CF-3E1D4467F28B}">
      <dsp:nvSpPr>
        <dsp:cNvPr id="0" name=""/>
        <dsp:cNvSpPr/>
      </dsp:nvSpPr>
      <dsp:spPr>
        <a:xfrm>
          <a:off x="2166090" y="2935826"/>
          <a:ext cx="866092" cy="33002"/>
        </a:xfrm>
        <a:custGeom>
          <a:avLst/>
          <a:gdLst/>
          <a:ahLst/>
          <a:cxnLst/>
          <a:rect l="0" t="0" r="0" b="0"/>
          <a:pathLst>
            <a:path>
              <a:moveTo>
                <a:pt x="0" y="16501"/>
              </a:moveTo>
              <a:lnTo>
                <a:pt x="866092" y="16501"/>
              </a:lnTo>
            </a:path>
          </a:pathLst>
        </a:custGeom>
        <a:noFill/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2577485" y="2930675"/>
        <a:ext cx="43304" cy="43304"/>
      </dsp:txXfrm>
    </dsp:sp>
    <dsp:sp modelId="{8D65DE2B-7E7A-45F6-B357-2B27B1661460}">
      <dsp:nvSpPr>
        <dsp:cNvPr id="0" name=""/>
        <dsp:cNvSpPr/>
      </dsp:nvSpPr>
      <dsp:spPr>
        <a:xfrm>
          <a:off x="3032183" y="2411019"/>
          <a:ext cx="2165232" cy="1082616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Cognición </a:t>
          </a:r>
          <a:endParaRPr lang="es-MX" sz="1200" kern="1200" dirty="0"/>
        </a:p>
      </dsp:txBody>
      <dsp:txXfrm>
        <a:off x="3063892" y="2442728"/>
        <a:ext cx="2101814" cy="1019198"/>
      </dsp:txXfrm>
    </dsp:sp>
    <dsp:sp modelId="{C4B03817-3124-4903-BD32-3696AB58AB6D}">
      <dsp:nvSpPr>
        <dsp:cNvPr id="0" name=""/>
        <dsp:cNvSpPr/>
      </dsp:nvSpPr>
      <dsp:spPr>
        <a:xfrm>
          <a:off x="5197416" y="2935826"/>
          <a:ext cx="866092" cy="33002"/>
        </a:xfrm>
        <a:custGeom>
          <a:avLst/>
          <a:gdLst/>
          <a:ahLst/>
          <a:cxnLst/>
          <a:rect l="0" t="0" r="0" b="0"/>
          <a:pathLst>
            <a:path>
              <a:moveTo>
                <a:pt x="0" y="16501"/>
              </a:moveTo>
              <a:lnTo>
                <a:pt x="866092" y="16501"/>
              </a:lnTo>
            </a:path>
          </a:pathLst>
        </a:custGeom>
        <a:noFill/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5608810" y="2930675"/>
        <a:ext cx="43304" cy="43304"/>
      </dsp:txXfrm>
    </dsp:sp>
    <dsp:sp modelId="{FBA8397C-B56C-40DC-A524-0F62B5420365}">
      <dsp:nvSpPr>
        <dsp:cNvPr id="0" name=""/>
        <dsp:cNvSpPr/>
      </dsp:nvSpPr>
      <dsp:spPr>
        <a:xfrm>
          <a:off x="6063509" y="2411019"/>
          <a:ext cx="2165232" cy="1082616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4"/>
          </a:solidFill>
          <a:prstDash val="solid"/>
        </a:ln>
        <a:effectLst/>
      </dsp:spPr>
      <dsp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Es la capacidad de las personas para  procesar información  a través de  la percepción</a:t>
          </a:r>
          <a:endParaRPr lang="es-MX" sz="1200" kern="1200" dirty="0"/>
        </a:p>
      </dsp:txBody>
      <dsp:txXfrm>
        <a:off x="6095218" y="2442728"/>
        <a:ext cx="2101814" cy="1019198"/>
      </dsp:txXfrm>
    </dsp:sp>
    <dsp:sp modelId="{C44A3CDE-90F5-4B21-80A6-997AEE103441}">
      <dsp:nvSpPr>
        <dsp:cNvPr id="0" name=""/>
        <dsp:cNvSpPr/>
      </dsp:nvSpPr>
      <dsp:spPr>
        <a:xfrm rot="3310531">
          <a:off x="1840822" y="3558330"/>
          <a:ext cx="1516628" cy="33002"/>
        </a:xfrm>
        <a:custGeom>
          <a:avLst/>
          <a:gdLst/>
          <a:ahLst/>
          <a:cxnLst/>
          <a:rect l="0" t="0" r="0" b="0"/>
          <a:pathLst>
            <a:path>
              <a:moveTo>
                <a:pt x="0" y="16501"/>
              </a:moveTo>
              <a:lnTo>
                <a:pt x="1516628" y="16501"/>
              </a:lnTo>
            </a:path>
          </a:pathLst>
        </a:custGeom>
        <a:noFill/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2561221" y="3536916"/>
        <a:ext cx="75831" cy="75831"/>
      </dsp:txXfrm>
    </dsp:sp>
    <dsp:sp modelId="{10B3F308-2B7B-475F-9D0F-B9FA3D6B1C46}">
      <dsp:nvSpPr>
        <dsp:cNvPr id="0" name=""/>
        <dsp:cNvSpPr/>
      </dsp:nvSpPr>
      <dsp:spPr>
        <a:xfrm>
          <a:off x="3032183" y="3656028"/>
          <a:ext cx="2165232" cy="1082616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Autorregulación del aprendizaje </a:t>
          </a:r>
          <a:endParaRPr lang="es-MX" sz="1200" kern="1200" dirty="0"/>
        </a:p>
      </dsp:txBody>
      <dsp:txXfrm>
        <a:off x="3063892" y="3687737"/>
        <a:ext cx="2101814" cy="1019198"/>
      </dsp:txXfrm>
    </dsp:sp>
    <dsp:sp modelId="{CB0C1E43-3E8F-4DF8-BCDA-58BACB604D1E}">
      <dsp:nvSpPr>
        <dsp:cNvPr id="0" name=""/>
        <dsp:cNvSpPr/>
      </dsp:nvSpPr>
      <dsp:spPr>
        <a:xfrm>
          <a:off x="5197416" y="4180834"/>
          <a:ext cx="866092" cy="33002"/>
        </a:xfrm>
        <a:custGeom>
          <a:avLst/>
          <a:gdLst/>
          <a:ahLst/>
          <a:cxnLst/>
          <a:rect l="0" t="0" r="0" b="0"/>
          <a:pathLst>
            <a:path>
              <a:moveTo>
                <a:pt x="0" y="16501"/>
              </a:moveTo>
              <a:lnTo>
                <a:pt x="866092" y="16501"/>
              </a:lnTo>
            </a:path>
          </a:pathLst>
        </a:custGeom>
        <a:noFill/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5608810" y="4175683"/>
        <a:ext cx="43304" cy="43304"/>
      </dsp:txXfrm>
    </dsp:sp>
    <dsp:sp modelId="{3D9FA0C0-0B6E-43B9-8A97-01148FC422FF}">
      <dsp:nvSpPr>
        <dsp:cNvPr id="0" name=""/>
        <dsp:cNvSpPr/>
      </dsp:nvSpPr>
      <dsp:spPr>
        <a:xfrm>
          <a:off x="6063509" y="3656028"/>
          <a:ext cx="2165232" cy="1082616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4"/>
          </a:solidFill>
          <a:prstDash val="solid"/>
        </a:ln>
        <a:effectLst/>
      </dsp:spPr>
      <dsp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dirty="0" smtClean="0"/>
            <a:t>proceso autodirigido a través del cual los alumnos transforman sus capacidades mentales en habilidades académicas.</a:t>
          </a:r>
          <a:endParaRPr lang="es-MX" sz="1200" kern="1200" dirty="0"/>
        </a:p>
      </dsp:txBody>
      <dsp:txXfrm>
        <a:off x="6095218" y="3687737"/>
        <a:ext cx="2101814" cy="10191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DC283-FCAC-45F4-BE61-3A158336D2A1}" type="datetimeFigureOut">
              <a:rPr lang="es-MX" smtClean="0"/>
              <a:t>12/02/2015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3B55-B016-45A7-A1CD-1D5D1C2949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80483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DC283-FCAC-45F4-BE61-3A158336D2A1}" type="datetimeFigureOut">
              <a:rPr lang="es-MX" smtClean="0"/>
              <a:t>12/02/2015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3B55-B016-45A7-A1CD-1D5D1C2949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2321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DC283-FCAC-45F4-BE61-3A158336D2A1}" type="datetimeFigureOut">
              <a:rPr lang="es-MX" smtClean="0"/>
              <a:t>12/02/2015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3B55-B016-45A7-A1CD-1D5D1C2949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8984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DC283-FCAC-45F4-BE61-3A158336D2A1}" type="datetimeFigureOut">
              <a:rPr lang="es-MX" smtClean="0"/>
              <a:t>12/02/2015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3B55-B016-45A7-A1CD-1D5D1C2949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1132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DC283-FCAC-45F4-BE61-3A158336D2A1}" type="datetimeFigureOut">
              <a:rPr lang="es-MX" smtClean="0"/>
              <a:t>12/02/2015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3B55-B016-45A7-A1CD-1D5D1C2949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7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DC283-FCAC-45F4-BE61-3A158336D2A1}" type="datetimeFigureOut">
              <a:rPr lang="es-MX" smtClean="0"/>
              <a:t>12/02/2015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3B55-B016-45A7-A1CD-1D5D1C2949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21429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DC283-FCAC-45F4-BE61-3A158336D2A1}" type="datetimeFigureOut">
              <a:rPr lang="es-MX" smtClean="0"/>
              <a:t>12/02/2015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3B55-B016-45A7-A1CD-1D5D1C2949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8269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DC283-FCAC-45F4-BE61-3A158336D2A1}" type="datetimeFigureOut">
              <a:rPr lang="es-MX" smtClean="0"/>
              <a:t>12/02/2015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3B55-B016-45A7-A1CD-1D5D1C2949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92251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DC283-FCAC-45F4-BE61-3A158336D2A1}" type="datetimeFigureOut">
              <a:rPr lang="es-MX" smtClean="0"/>
              <a:t>12/02/2015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3B55-B016-45A7-A1CD-1D5D1C2949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49021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DC283-FCAC-45F4-BE61-3A158336D2A1}" type="datetimeFigureOut">
              <a:rPr lang="es-MX" smtClean="0"/>
              <a:t>12/02/2015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3B55-B016-45A7-A1CD-1D5D1C2949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19971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DC283-FCAC-45F4-BE61-3A158336D2A1}" type="datetimeFigureOut">
              <a:rPr lang="es-MX" smtClean="0"/>
              <a:t>12/02/2015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3B55-B016-45A7-A1CD-1D5D1C2949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44996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6DC283-FCAC-45F4-BE61-3A158336D2A1}" type="datetimeFigureOut">
              <a:rPr lang="es-MX" smtClean="0"/>
              <a:t>12/02/2015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E83B55-B016-45A7-A1CD-1D5D1C2949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7595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44016" y="476672"/>
            <a:ext cx="8060432" cy="1470025"/>
          </a:xfrm>
        </p:spPr>
        <p:txBody>
          <a:bodyPr>
            <a:noAutofit/>
          </a:bodyPr>
          <a:lstStyle/>
          <a:p>
            <a:r>
              <a:rPr lang="es-MX" sz="8800" dirty="0" smtClean="0"/>
              <a:t>Cuadro sinóptico </a:t>
            </a:r>
            <a:endParaRPr lang="es-MX" sz="88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91480" y="2564904"/>
            <a:ext cx="5104656" cy="3600400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s-MX" dirty="0" smtClean="0">
                <a:solidFill>
                  <a:schemeClr val="tx1"/>
                </a:solidFill>
              </a:rPr>
              <a:t>Cynthia </a:t>
            </a:r>
            <a:r>
              <a:rPr lang="es-MX" dirty="0">
                <a:solidFill>
                  <a:schemeClr val="tx1"/>
                </a:solidFill>
              </a:rPr>
              <a:t>Marysol Castañeda Martínez	# 3</a:t>
            </a:r>
          </a:p>
          <a:p>
            <a:pPr algn="l"/>
            <a:r>
              <a:rPr lang="es-MX" dirty="0">
                <a:solidFill>
                  <a:schemeClr val="tx1"/>
                </a:solidFill>
              </a:rPr>
              <a:t>María del Carmen Coronado Salazar	#</a:t>
            </a:r>
            <a:r>
              <a:rPr lang="es-MX" dirty="0" smtClean="0">
                <a:solidFill>
                  <a:schemeClr val="tx1"/>
                </a:solidFill>
              </a:rPr>
              <a:t>5</a:t>
            </a:r>
          </a:p>
          <a:p>
            <a:pPr algn="l"/>
            <a:r>
              <a:rPr lang="es-MX" dirty="0" smtClean="0">
                <a:solidFill>
                  <a:schemeClr val="tx1"/>
                </a:solidFill>
              </a:rPr>
              <a:t>Kerem </a:t>
            </a:r>
            <a:r>
              <a:rPr lang="es-MX" dirty="0">
                <a:solidFill>
                  <a:schemeClr val="tx1"/>
                </a:solidFill>
              </a:rPr>
              <a:t>Thamara Tobías Cárdenas	#16</a:t>
            </a:r>
          </a:p>
          <a:p>
            <a:pPr algn="l"/>
            <a:r>
              <a:rPr lang="es-MX" dirty="0">
                <a:solidFill>
                  <a:schemeClr val="tx1"/>
                </a:solidFill>
              </a:rPr>
              <a:t>4° A</a:t>
            </a:r>
          </a:p>
          <a:p>
            <a:pPr algn="l"/>
            <a:endParaRPr lang="es-MX" dirty="0">
              <a:solidFill>
                <a:schemeClr val="tx1"/>
              </a:solidFill>
            </a:endParaRPr>
          </a:p>
        </p:txBody>
      </p:sp>
      <p:pic>
        <p:nvPicPr>
          <p:cNvPr id="4" name="6 Imagen" descr="BIBLIOTECA_DIGITAL_DB_L_LOGOENEP.GIF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38" r="20329"/>
          <a:stretch/>
        </p:blipFill>
        <p:spPr bwMode="auto">
          <a:xfrm>
            <a:off x="6254065" y="2903190"/>
            <a:ext cx="1918335" cy="268605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609895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Introducción 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es-MX" dirty="0" smtClean="0"/>
              <a:t>A continuación se presenta un cuadro sinóptico donde se da a conocer los diferentes conceptos psicopedagógicos: metacognición, cognición y autorregulación del aprendizaje.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0431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3665188"/>
              </p:ext>
            </p:extLst>
          </p:nvPr>
        </p:nvGraphicFramePr>
        <p:xfrm>
          <a:off x="251520" y="404665"/>
          <a:ext cx="8229600" cy="59046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5 Abrir llave"/>
          <p:cNvSpPr/>
          <p:nvPr/>
        </p:nvSpPr>
        <p:spPr>
          <a:xfrm>
            <a:off x="2627784" y="836712"/>
            <a:ext cx="648072" cy="4896544"/>
          </a:xfrm>
          <a:prstGeom prst="leftBrace">
            <a:avLst>
              <a:gd name="adj1" fmla="val 8333"/>
              <a:gd name="adj2" fmla="val 49717"/>
            </a:avLst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6 Abrir llave"/>
          <p:cNvSpPr/>
          <p:nvPr/>
        </p:nvSpPr>
        <p:spPr>
          <a:xfrm>
            <a:off x="5652120" y="1484784"/>
            <a:ext cx="504056" cy="1143744"/>
          </a:xfrm>
          <a:prstGeom prst="leftBrace">
            <a:avLst>
              <a:gd name="adj1" fmla="val 8333"/>
              <a:gd name="adj2" fmla="val 49717"/>
            </a:avLst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7 Abrir llave"/>
          <p:cNvSpPr/>
          <p:nvPr/>
        </p:nvSpPr>
        <p:spPr>
          <a:xfrm>
            <a:off x="5652120" y="2789312"/>
            <a:ext cx="504056" cy="1143744"/>
          </a:xfrm>
          <a:prstGeom prst="leftBrace">
            <a:avLst>
              <a:gd name="adj1" fmla="val 8333"/>
              <a:gd name="adj2" fmla="val 49717"/>
            </a:avLst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8 Abrir llave"/>
          <p:cNvSpPr/>
          <p:nvPr/>
        </p:nvSpPr>
        <p:spPr>
          <a:xfrm>
            <a:off x="5652120" y="4023823"/>
            <a:ext cx="504056" cy="1133369"/>
          </a:xfrm>
          <a:prstGeom prst="leftBrace">
            <a:avLst>
              <a:gd name="adj1" fmla="val 8333"/>
              <a:gd name="adj2" fmla="val 49717"/>
            </a:avLst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17808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Conclusión 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MX" dirty="0" smtClean="0"/>
              <a:t>Los procesos psicopedagógicos, nos permite darnos cuenta acerca del  conocimiento que tenemos de nuestro propios procesos mentales, la habilidad par analizar la información y el proceso para utilizar en el aula los conocimientos previos.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862692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116</Words>
  <Application>Microsoft Office PowerPoint</Application>
  <PresentationFormat>Presentación en pantalla (4:3)</PresentationFormat>
  <Paragraphs>16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Cuadro sinóptico </vt:lpstr>
      <vt:lpstr>Introducción </vt:lpstr>
      <vt:lpstr>Presentación de PowerPoint</vt:lpstr>
      <vt:lpstr>Conclusión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Cuadro sinóptico</dc:title>
  <dc:creator>kerem</dc:creator>
  <cp:lastModifiedBy>kerem</cp:lastModifiedBy>
  <cp:revision>6</cp:revision>
  <dcterms:created xsi:type="dcterms:W3CDTF">2015-02-12T18:17:40Z</dcterms:created>
  <dcterms:modified xsi:type="dcterms:W3CDTF">2015-02-12T19:31:26Z</dcterms:modified>
</cp:coreProperties>
</file>