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57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8DA3-1357-4034-8FAF-F4176FD62A1D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9EEE60-DCA5-41D1-83CA-219FBFD2964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8DA3-1357-4034-8FAF-F4176FD62A1D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EE60-DCA5-41D1-83CA-219FBFD2964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69EEE60-DCA5-41D1-83CA-219FBFD29645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8DA3-1357-4034-8FAF-F4176FD62A1D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8DA3-1357-4034-8FAF-F4176FD62A1D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69EEE60-DCA5-41D1-83CA-219FBFD2964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8DA3-1357-4034-8FAF-F4176FD62A1D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9EEE60-DCA5-41D1-83CA-219FBFD29645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0368DA3-1357-4034-8FAF-F4176FD62A1D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EEE60-DCA5-41D1-83CA-219FBFD2964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8DA3-1357-4034-8FAF-F4176FD62A1D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69EEE60-DCA5-41D1-83CA-219FBFD29645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8DA3-1357-4034-8FAF-F4176FD62A1D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69EEE60-DCA5-41D1-83CA-219FBFD2964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8DA3-1357-4034-8FAF-F4176FD62A1D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9EEE60-DCA5-41D1-83CA-219FBFD2964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9EEE60-DCA5-41D1-83CA-219FBFD29645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8DA3-1357-4034-8FAF-F4176FD62A1D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69EEE60-DCA5-41D1-83CA-219FBFD29645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0368DA3-1357-4034-8FAF-F4176FD62A1D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0368DA3-1357-4034-8FAF-F4176FD62A1D}" type="datetimeFigureOut">
              <a:rPr lang="es-MX" smtClean="0"/>
              <a:t>13/02/2015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69EEE60-DCA5-41D1-83CA-219FBFD29645}" type="slidenum">
              <a:rPr lang="es-MX" smtClean="0"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</p:spPr>
        <p:txBody>
          <a:bodyPr>
            <a:normAutofit/>
          </a:bodyPr>
          <a:lstStyle/>
          <a:p>
            <a:r>
              <a:rPr lang="es-MX" dirty="0" smtClean="0"/>
              <a:t>ALUMNA: Gabriela patricia reyes Cortez</a:t>
            </a:r>
          </a:p>
          <a:p>
            <a:r>
              <a:rPr lang="es-MX" dirty="0" smtClean="0"/>
              <a:t>4E NL16</a:t>
            </a:r>
          </a:p>
          <a:p>
            <a:r>
              <a:rPr lang="es-MX" dirty="0" smtClean="0"/>
              <a:t>MAESTRA: YARA ALEJANDRA HERNANDEZ FIGUEROA  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es-MX" dirty="0" smtClean="0"/>
              <a:t>ESCUELA NORMAL DE EDUCACIÓN PREESCOLAR </a:t>
            </a:r>
            <a:endParaRPr lang="es-MX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18433" name="Imagen 1" descr="http://www.enef.sepc.edu.mx/imagenes/logooooos/02enep.png"/>
          <p:cNvPicPr>
            <a:picLocks noChangeAspect="1" noChangeArrowheads="1"/>
          </p:cNvPicPr>
          <p:nvPr/>
        </p:nvPicPr>
        <p:blipFill>
          <a:blip r:embed="rId2" cstate="print"/>
          <a:srcRect l="19408" t="6593" r="18330" b="10440"/>
          <a:stretch>
            <a:fillRect/>
          </a:stretch>
        </p:blipFill>
        <p:spPr bwMode="auto">
          <a:xfrm>
            <a:off x="1" y="457200"/>
            <a:ext cx="1115616" cy="1770943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51520" y="2924944"/>
            <a:ext cx="86231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UNIDAD I</a:t>
            </a:r>
            <a:endParaRPr kumimoji="0" 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Fundamentos generales del Plan de Estudios 2011 de Educación Básica / CUADRO COMPARATIVO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Introducción 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el presente cuadro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sinóptico que se presentara a continuación se dará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una breve explicación de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los principales conceptos pedagógicos.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brir llave"/>
          <p:cNvSpPr/>
          <p:nvPr/>
        </p:nvSpPr>
        <p:spPr>
          <a:xfrm>
            <a:off x="1115616" y="260648"/>
            <a:ext cx="936104" cy="6192688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0" y="2996952"/>
            <a:ext cx="158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" pitchFamily="34" charset="0"/>
                <a:cs typeface="Arial" pitchFamily="34" charset="0"/>
              </a:rPr>
              <a:t>Principios pedagógicos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691680" y="548680"/>
            <a:ext cx="72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meta cognición: </a:t>
            </a:r>
            <a:r>
              <a:rPr lang="es-MX" dirty="0"/>
              <a:t>Manera de aprender a razonar sobre el propio razonamiento, aplicación del pensamiento al acto de pensar, aprender a aprender, es mejorar las actividades y las tareas intelectuales que uno lleva a cabo usando la reflexión para orientarlas y asegurarse una buena ejecución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691680" y="2804735"/>
            <a:ext cx="71796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Cognición: </a:t>
            </a:r>
            <a:r>
              <a:rPr lang="es-MX" dirty="0"/>
              <a:t>Manera de aprender a razonar sobre el propio razonamiento, aplicación del pensamiento al acto de pensar, aprender a aprender, es mejorar las actividades y las tareas intelectuales que uno lleva a cabo usando la reflexión para orientarlas y asegurarse una buena ejecución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714004" y="4725144"/>
            <a:ext cx="71784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Autorregulación: </a:t>
            </a:r>
            <a:r>
              <a:rPr lang="es-MX" dirty="0"/>
              <a:t>Manera de aprender a razonar sobre el propio razonamiento, aplicación del pensamiento al acto de pensar, aprender a aprender, es mejorar las actividades y las tareas intelectuales que uno lleva a cabo usando la reflexión para orientarlas y asegurarse una buena ejecución</a:t>
            </a:r>
          </a:p>
        </p:txBody>
      </p:sp>
    </p:spTree>
    <p:extLst>
      <p:ext uri="{BB962C8B-B14F-4D97-AF65-F5344CB8AC3E}">
        <p14:creationId xmlns:p14="http://schemas.microsoft.com/office/powerpoint/2010/main" xmlns="" val="375348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</TotalTime>
  <Words>201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Civil</vt:lpstr>
      <vt:lpstr>ESCUELA NORMAL DE EDUCACIÓN PREESCOLAR </vt:lpstr>
      <vt:lpstr>Introducción  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</dc:title>
  <dc:creator>Paty</dc:creator>
  <cp:lastModifiedBy>Paty</cp:lastModifiedBy>
  <cp:revision>1</cp:revision>
  <dcterms:created xsi:type="dcterms:W3CDTF">2015-02-14T01:19:22Z</dcterms:created>
  <dcterms:modified xsi:type="dcterms:W3CDTF">2015-02-14T01:28:44Z</dcterms:modified>
</cp:coreProperties>
</file>