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160" y="31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FA3E46-22B1-4467-84DF-B294B59E5650}" type="doc">
      <dgm:prSet loTypeId="urn:microsoft.com/office/officeart/2005/8/layout/hierarchy3" loCatId="hierarchy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2327DA70-D473-4F9A-9A55-00D6937E7557}">
      <dgm:prSet phldrT="[Texto]"/>
      <dgm:spPr/>
      <dgm:t>
        <a:bodyPr/>
        <a:lstStyle/>
        <a:p>
          <a:r>
            <a:rPr lang="es-MX" dirty="0" smtClean="0">
              <a:effectLst/>
              <a:latin typeface="Arial" pitchFamily="34" charset="0"/>
              <a:cs typeface="Arial" pitchFamily="34" charset="0"/>
            </a:rPr>
            <a:t>Principios pedagógicos</a:t>
          </a:r>
          <a:endParaRPr lang="es-MX" dirty="0"/>
        </a:p>
      </dgm:t>
    </dgm:pt>
    <dgm:pt modelId="{003A3290-3A95-428F-86E2-2DA1813473DD}" type="parTrans" cxnId="{89832707-060E-47F7-BE6E-2FA9B9715708}">
      <dgm:prSet/>
      <dgm:spPr/>
      <dgm:t>
        <a:bodyPr/>
        <a:lstStyle/>
        <a:p>
          <a:endParaRPr lang="es-MX"/>
        </a:p>
      </dgm:t>
    </dgm:pt>
    <dgm:pt modelId="{FB461ACD-829A-403F-8020-E13C57B09030}" type="sibTrans" cxnId="{89832707-060E-47F7-BE6E-2FA9B9715708}">
      <dgm:prSet/>
      <dgm:spPr/>
      <dgm:t>
        <a:bodyPr/>
        <a:lstStyle/>
        <a:p>
          <a:endParaRPr lang="es-MX"/>
        </a:p>
      </dgm:t>
    </dgm:pt>
    <dgm:pt modelId="{5E300486-CB92-43B0-89E5-C817D6A848E5}">
      <dgm:prSet phldrT="[Texto]"/>
      <dgm:spPr/>
      <dgm:t>
        <a:bodyPr/>
        <a:lstStyle/>
        <a:p>
          <a:r>
            <a:rPr lang="es-MX" dirty="0" smtClean="0">
              <a:effectLst/>
            </a:rPr>
            <a:t>Planificación de la práctica docente</a:t>
          </a:r>
          <a:endParaRPr lang="es-MX" dirty="0"/>
        </a:p>
      </dgm:t>
    </dgm:pt>
    <dgm:pt modelId="{CAB3AD5A-8BAA-472A-B579-47623916271D}" type="parTrans" cxnId="{E407D709-936D-4437-A6CB-16B9BDBA215E}">
      <dgm:prSet/>
      <dgm:spPr/>
      <dgm:t>
        <a:bodyPr/>
        <a:lstStyle/>
        <a:p>
          <a:endParaRPr lang="es-MX"/>
        </a:p>
      </dgm:t>
    </dgm:pt>
    <dgm:pt modelId="{2D853CB1-D551-4736-B467-88F61E699FFF}" type="sibTrans" cxnId="{E407D709-936D-4437-A6CB-16B9BDBA215E}">
      <dgm:prSet/>
      <dgm:spPr/>
      <dgm:t>
        <a:bodyPr/>
        <a:lstStyle/>
        <a:p>
          <a:endParaRPr lang="es-MX"/>
        </a:p>
      </dgm:t>
    </dgm:pt>
    <dgm:pt modelId="{ABF9B40F-9EFD-4461-A184-CD8256A8E24E}">
      <dgm:prSet phldrT="[Texto]"/>
      <dgm:spPr/>
      <dgm:t>
        <a:bodyPr/>
        <a:lstStyle/>
        <a:p>
          <a:r>
            <a:rPr lang="es-MX" dirty="0" smtClean="0">
              <a:effectLst/>
            </a:rPr>
            <a:t>Ambientes de aprendizaje</a:t>
          </a:r>
          <a:endParaRPr lang="es-MX" dirty="0"/>
        </a:p>
      </dgm:t>
    </dgm:pt>
    <dgm:pt modelId="{ECACBF80-B0F9-49B0-B39C-331C2752F7CA}" type="parTrans" cxnId="{CF7FD758-970D-41C3-9D7A-89D7B4DDFDF2}">
      <dgm:prSet/>
      <dgm:spPr/>
      <dgm:t>
        <a:bodyPr/>
        <a:lstStyle/>
        <a:p>
          <a:endParaRPr lang="es-MX"/>
        </a:p>
      </dgm:t>
    </dgm:pt>
    <dgm:pt modelId="{3641B752-9DCF-41A7-8C2E-B591418D4BFF}" type="sibTrans" cxnId="{CF7FD758-970D-41C3-9D7A-89D7B4DDFDF2}">
      <dgm:prSet/>
      <dgm:spPr/>
      <dgm:t>
        <a:bodyPr/>
        <a:lstStyle/>
        <a:p>
          <a:endParaRPr lang="es-MX"/>
        </a:p>
      </dgm:t>
    </dgm:pt>
    <dgm:pt modelId="{78862EC1-D75B-416F-ABDA-37CA44EA88F5}">
      <dgm:prSet phldrT="[Texto]"/>
      <dgm:spPr/>
      <dgm:t>
        <a:bodyPr/>
        <a:lstStyle/>
        <a:p>
          <a:r>
            <a:rPr lang="es-MX" dirty="0" smtClean="0">
              <a:effectLst/>
              <a:latin typeface="Arial" pitchFamily="34" charset="0"/>
              <a:cs typeface="Arial" pitchFamily="34" charset="0"/>
            </a:rPr>
            <a:t>Principales conceptos</a:t>
          </a:r>
          <a:endParaRPr lang="es-MX" dirty="0"/>
        </a:p>
      </dgm:t>
    </dgm:pt>
    <dgm:pt modelId="{E87F74C7-0957-4E72-A465-68E9D5716EA4}" type="parTrans" cxnId="{A2FA2E8A-8E83-4D57-8CC2-6C3898DD62BF}">
      <dgm:prSet/>
      <dgm:spPr/>
      <dgm:t>
        <a:bodyPr/>
        <a:lstStyle/>
        <a:p>
          <a:endParaRPr lang="es-MX"/>
        </a:p>
      </dgm:t>
    </dgm:pt>
    <dgm:pt modelId="{54994D4F-8B7F-416D-AC54-7920143128E5}" type="sibTrans" cxnId="{A2FA2E8A-8E83-4D57-8CC2-6C3898DD62BF}">
      <dgm:prSet/>
      <dgm:spPr/>
      <dgm:t>
        <a:bodyPr/>
        <a:lstStyle/>
        <a:p>
          <a:endParaRPr lang="es-MX"/>
        </a:p>
      </dgm:t>
    </dgm:pt>
    <dgm:pt modelId="{5A336326-858C-428B-AB84-249875DDDBB9}">
      <dgm:prSet/>
      <dgm:spPr/>
      <dgm:t>
        <a:bodyPr/>
        <a:lstStyle/>
        <a:p>
          <a:r>
            <a:rPr lang="es-MX" dirty="0" smtClean="0"/>
            <a:t>Trabajo colaborativo</a:t>
          </a:r>
          <a:endParaRPr lang="es-MX" dirty="0"/>
        </a:p>
      </dgm:t>
    </dgm:pt>
    <dgm:pt modelId="{A8E02416-FD7E-47BF-90F2-1C648B591511}" type="parTrans" cxnId="{20898D51-A653-4926-BD03-DDA4A1BB5FDB}">
      <dgm:prSet/>
      <dgm:spPr/>
      <dgm:t>
        <a:bodyPr/>
        <a:lstStyle/>
        <a:p>
          <a:endParaRPr lang="es-MX"/>
        </a:p>
      </dgm:t>
    </dgm:pt>
    <dgm:pt modelId="{36279E49-061D-4ECE-9E18-3558E60F1A53}" type="sibTrans" cxnId="{20898D51-A653-4926-BD03-DDA4A1BB5FDB}">
      <dgm:prSet/>
      <dgm:spPr/>
      <dgm:t>
        <a:bodyPr/>
        <a:lstStyle/>
        <a:p>
          <a:endParaRPr lang="es-MX"/>
        </a:p>
      </dgm:t>
    </dgm:pt>
    <dgm:pt modelId="{5D9C7913-7A84-4433-9EC8-04A8A7517A6E}">
      <dgm:prSet/>
      <dgm:spPr/>
      <dgm:t>
        <a:bodyPr/>
        <a:lstStyle/>
        <a:p>
          <a:r>
            <a:rPr lang="es-MX" dirty="0" smtClean="0"/>
            <a:t>Uso de materiales y recursos </a:t>
          </a:r>
          <a:endParaRPr lang="es-MX" dirty="0"/>
        </a:p>
      </dgm:t>
    </dgm:pt>
    <dgm:pt modelId="{AAB2F9DE-DC3A-4E14-92A3-98EE03F19B22}" type="parTrans" cxnId="{B6ABEBC5-70C8-4FDE-A668-A26B521750A7}">
      <dgm:prSet/>
      <dgm:spPr/>
      <dgm:t>
        <a:bodyPr/>
        <a:lstStyle/>
        <a:p>
          <a:endParaRPr lang="es-MX"/>
        </a:p>
      </dgm:t>
    </dgm:pt>
    <dgm:pt modelId="{D362ADAF-1A15-4707-8FC4-FA3531A58190}" type="sibTrans" cxnId="{B6ABEBC5-70C8-4FDE-A668-A26B521750A7}">
      <dgm:prSet/>
      <dgm:spPr/>
      <dgm:t>
        <a:bodyPr/>
        <a:lstStyle/>
        <a:p>
          <a:endParaRPr lang="es-MX"/>
        </a:p>
      </dgm:t>
    </dgm:pt>
    <dgm:pt modelId="{3801A74B-9357-41E4-A357-782C105B7058}">
      <dgm:prSet/>
      <dgm:spPr/>
      <dgm:t>
        <a:bodyPr/>
        <a:lstStyle/>
        <a:p>
          <a:r>
            <a:rPr lang="es-MX" dirty="0" smtClean="0"/>
            <a:t>Evaluación</a:t>
          </a:r>
          <a:endParaRPr lang="es-MX" dirty="0"/>
        </a:p>
      </dgm:t>
    </dgm:pt>
    <dgm:pt modelId="{BA33E948-92D3-4178-AEF1-B079CDA53743}" type="parTrans" cxnId="{64BF2583-8A95-479E-856F-2F7E1E469772}">
      <dgm:prSet/>
      <dgm:spPr/>
      <dgm:t>
        <a:bodyPr/>
        <a:lstStyle/>
        <a:p>
          <a:endParaRPr lang="es-MX"/>
        </a:p>
      </dgm:t>
    </dgm:pt>
    <dgm:pt modelId="{D3380852-C45C-488C-A02C-66ACE17D6C37}" type="sibTrans" cxnId="{64BF2583-8A95-479E-856F-2F7E1E469772}">
      <dgm:prSet/>
      <dgm:spPr/>
      <dgm:t>
        <a:bodyPr/>
        <a:lstStyle/>
        <a:p>
          <a:endParaRPr lang="es-MX"/>
        </a:p>
      </dgm:t>
    </dgm:pt>
    <dgm:pt modelId="{5D636B0C-1700-4390-B761-CBE59F3CD3D3}">
      <dgm:prSet/>
      <dgm:spPr/>
      <dgm:t>
        <a:bodyPr/>
        <a:lstStyle/>
        <a:p>
          <a:r>
            <a:rPr lang="es-MX" smtClean="0">
              <a:effectLst/>
            </a:rPr>
            <a:t>Modalidades de trabajo</a:t>
          </a:r>
          <a:endParaRPr lang="es-MX" dirty="0">
            <a:effectLst/>
          </a:endParaRPr>
        </a:p>
      </dgm:t>
    </dgm:pt>
    <dgm:pt modelId="{150A232E-E901-4CD2-8C1B-88A42030FFC6}" type="parTrans" cxnId="{200FBEB5-34CE-4A39-9504-C09BF8330C13}">
      <dgm:prSet/>
      <dgm:spPr/>
      <dgm:t>
        <a:bodyPr/>
        <a:lstStyle/>
        <a:p>
          <a:endParaRPr lang="es-MX"/>
        </a:p>
      </dgm:t>
    </dgm:pt>
    <dgm:pt modelId="{2918C395-4970-403A-97A7-082E5E7E296E}" type="sibTrans" cxnId="{200FBEB5-34CE-4A39-9504-C09BF8330C13}">
      <dgm:prSet/>
      <dgm:spPr/>
      <dgm:t>
        <a:bodyPr/>
        <a:lstStyle/>
        <a:p>
          <a:endParaRPr lang="es-MX"/>
        </a:p>
      </dgm:t>
    </dgm:pt>
    <dgm:pt modelId="{1E7D930B-117A-4DD7-A707-2017AD1B172C}">
      <dgm:prSet phldrT="[Texto]" custT="1"/>
      <dgm:spPr/>
      <dgm:t>
        <a:bodyPr/>
        <a:lstStyle/>
        <a:p>
          <a:pPr algn="just"/>
          <a:r>
            <a:rPr lang="es-MX" sz="1400" b="0" dirty="0" smtClean="0">
              <a:latin typeface="Arial" pitchFamily="34" charset="0"/>
              <a:cs typeface="Arial" pitchFamily="34" charset="0"/>
            </a:rPr>
            <a:t>El trabajo colaborativo sea funcional debe ser inclusivos estudiantes expresen sus descubrimientos, soluciones, reflexiones, dudas, coincidencias y diferencias </a:t>
          </a:r>
          <a:endParaRPr lang="es-MX" sz="1400" b="0" dirty="0">
            <a:latin typeface="Arial" pitchFamily="34" charset="0"/>
            <a:cs typeface="Arial" pitchFamily="34" charset="0"/>
          </a:endParaRPr>
        </a:p>
      </dgm:t>
    </dgm:pt>
    <dgm:pt modelId="{EE8B0C26-C84C-46E8-A3C5-9AB10855C323}" type="parTrans" cxnId="{57869E60-7ACF-4159-9BC5-717452C6DF27}">
      <dgm:prSet/>
      <dgm:spPr/>
      <dgm:t>
        <a:bodyPr/>
        <a:lstStyle/>
        <a:p>
          <a:endParaRPr lang="es-MX"/>
        </a:p>
      </dgm:t>
    </dgm:pt>
    <dgm:pt modelId="{6A6A20E2-5307-418A-BFD2-3A6EF55BA71B}" type="sibTrans" cxnId="{57869E60-7ACF-4159-9BC5-717452C6DF27}">
      <dgm:prSet/>
      <dgm:spPr/>
      <dgm:t>
        <a:bodyPr/>
        <a:lstStyle/>
        <a:p>
          <a:endParaRPr lang="es-MX"/>
        </a:p>
      </dgm:t>
    </dgm:pt>
    <dgm:pt modelId="{601CEA85-9D26-491C-A362-15B35ED9FF6C}">
      <dgm:prSet phldrT="[Texto]" custT="1"/>
      <dgm:spPr/>
      <dgm:t>
        <a:bodyPr/>
        <a:lstStyle/>
        <a:p>
          <a:pPr algn="just"/>
          <a:r>
            <a:rPr lang="es-MX" sz="1400" b="0" dirty="0" smtClean="0">
              <a:latin typeface="Arial" pitchFamily="34" charset="0"/>
              <a:cs typeface="Arial" pitchFamily="34" charset="0"/>
            </a:rPr>
            <a:t>Los materiales ofrecen distintos tipos de tratamiento y nivel de profundidad</a:t>
          </a:r>
        </a:p>
        <a:p>
          <a:pPr algn="just"/>
          <a:r>
            <a:rPr lang="es-MX" sz="1400" b="0" dirty="0" smtClean="0">
              <a:latin typeface="Arial" pitchFamily="34" charset="0"/>
              <a:cs typeface="Arial" pitchFamily="34" charset="0"/>
            </a:rPr>
            <a:t>de otras fuentes así como de los materiales digitales  </a:t>
          </a:r>
          <a:endParaRPr lang="es-MX" sz="1400" b="0" dirty="0">
            <a:latin typeface="Arial" pitchFamily="34" charset="0"/>
            <a:cs typeface="Arial" pitchFamily="34" charset="0"/>
          </a:endParaRPr>
        </a:p>
      </dgm:t>
    </dgm:pt>
    <dgm:pt modelId="{515021E2-FF56-4E01-8F92-7C20CDCB0546}" type="parTrans" cxnId="{CFB3A667-B298-4728-907E-33517F60B6F3}">
      <dgm:prSet/>
      <dgm:spPr/>
      <dgm:t>
        <a:bodyPr/>
        <a:lstStyle/>
        <a:p>
          <a:endParaRPr lang="es-MX"/>
        </a:p>
      </dgm:t>
    </dgm:pt>
    <dgm:pt modelId="{D6F994E7-5072-4BE5-98AA-D79A7D555BD8}" type="sibTrans" cxnId="{CFB3A667-B298-4728-907E-33517F60B6F3}">
      <dgm:prSet/>
      <dgm:spPr/>
      <dgm:t>
        <a:bodyPr/>
        <a:lstStyle/>
        <a:p>
          <a:endParaRPr lang="es-MX"/>
        </a:p>
      </dgm:t>
    </dgm:pt>
    <dgm:pt modelId="{E75D1D78-0C20-4940-96D5-887A7FAA6E45}">
      <dgm:prSet custT="1"/>
      <dgm:spPr/>
      <dgm:t>
        <a:bodyPr/>
        <a:lstStyle/>
        <a:p>
          <a:pPr algn="just"/>
          <a:r>
            <a:rPr lang="es-MX" sz="1400" b="0" dirty="0" smtClean="0">
              <a:latin typeface="Arial" pitchFamily="34" charset="0"/>
              <a:cs typeface="Arial" pitchFamily="34" charset="0"/>
            </a:rPr>
            <a:t>El docente es el encargado de la evaluación de los aprendizajes</a:t>
          </a:r>
        </a:p>
        <a:p>
          <a:pPr algn="just"/>
          <a:r>
            <a:rPr lang="es-MX" sz="1400" b="0" dirty="0" smtClean="0">
              <a:latin typeface="Arial" pitchFamily="34" charset="0"/>
              <a:cs typeface="Arial" pitchFamily="34" charset="0"/>
            </a:rPr>
            <a:t>,crea oportunidades de aprendizaje y hace las modificaciones necesarias  </a:t>
          </a:r>
          <a:endParaRPr lang="es-MX" sz="1400" b="0" dirty="0">
            <a:latin typeface="Arial" pitchFamily="34" charset="0"/>
            <a:cs typeface="Arial" pitchFamily="34" charset="0"/>
          </a:endParaRPr>
        </a:p>
      </dgm:t>
    </dgm:pt>
    <dgm:pt modelId="{E54CE9EF-AA72-4F51-9746-830DB4297706}" type="parTrans" cxnId="{645BB868-7E22-46A6-9670-7B2D9B68ADD8}">
      <dgm:prSet/>
      <dgm:spPr/>
      <dgm:t>
        <a:bodyPr/>
        <a:lstStyle/>
        <a:p>
          <a:endParaRPr lang="es-MX"/>
        </a:p>
      </dgm:t>
    </dgm:pt>
    <dgm:pt modelId="{21A959DD-B9C4-4ED3-BCD5-8673C3C3363C}" type="sibTrans" cxnId="{645BB868-7E22-46A6-9670-7B2D9B68ADD8}">
      <dgm:prSet/>
      <dgm:spPr/>
      <dgm:t>
        <a:bodyPr/>
        <a:lstStyle/>
        <a:p>
          <a:endParaRPr lang="es-MX"/>
        </a:p>
      </dgm:t>
    </dgm:pt>
    <dgm:pt modelId="{3CD4B297-68B3-4BED-BDF8-15B9A9740C04}">
      <dgm:prSet custT="1"/>
      <dgm:spPr/>
      <dgm:t>
        <a:bodyPr/>
        <a:lstStyle/>
        <a:p>
          <a:pPr algn="just"/>
          <a:r>
            <a:rPr lang="es-MX" sz="1400" b="0" dirty="0" smtClean="0">
              <a:latin typeface="Arial" pitchFamily="34" charset="0"/>
              <a:cs typeface="Arial" pitchFamily="34" charset="0"/>
            </a:rPr>
            <a:t>Plantear acciones para orientar la intervención del maestro hacia el desarrollo de competencias</a:t>
          </a:r>
          <a:endParaRPr lang="es-MX" sz="1400" b="0" dirty="0">
            <a:latin typeface="Arial" pitchFamily="34" charset="0"/>
            <a:cs typeface="Arial" pitchFamily="34" charset="0"/>
          </a:endParaRPr>
        </a:p>
      </dgm:t>
    </dgm:pt>
    <dgm:pt modelId="{C0270F82-DCDE-466F-A088-80D94181FE67}" type="parTrans" cxnId="{755C7741-7DD8-474A-9128-95A44FCC061C}">
      <dgm:prSet/>
      <dgm:spPr/>
      <dgm:t>
        <a:bodyPr/>
        <a:lstStyle/>
        <a:p>
          <a:endParaRPr lang="es-MX"/>
        </a:p>
      </dgm:t>
    </dgm:pt>
    <dgm:pt modelId="{2D1F453B-3966-4A9A-AFA3-7CC051720D95}" type="sibTrans" cxnId="{755C7741-7DD8-474A-9128-95A44FCC061C}">
      <dgm:prSet/>
      <dgm:spPr/>
      <dgm:t>
        <a:bodyPr/>
        <a:lstStyle/>
        <a:p>
          <a:endParaRPr lang="es-MX"/>
        </a:p>
      </dgm:t>
    </dgm:pt>
    <dgm:pt modelId="{542CF008-9499-4195-8ADB-D18971364729}">
      <dgm:prSet custT="1"/>
      <dgm:spPr/>
      <dgm:t>
        <a:bodyPr/>
        <a:lstStyle/>
        <a:p>
          <a:pPr algn="just"/>
          <a:r>
            <a:rPr lang="es-MX" sz="1400" b="0" smtClean="0">
              <a:latin typeface="Arial" pitchFamily="34" charset="0"/>
              <a:cs typeface="Arial" pitchFamily="34" charset="0"/>
            </a:rPr>
            <a:t>Son escenarios construidos para favorecer de manera intencionada las situaciones de aprendizaje</a:t>
          </a:r>
          <a:endParaRPr lang="es-MX" sz="1400" b="0">
            <a:latin typeface="Arial" pitchFamily="34" charset="0"/>
            <a:cs typeface="Arial" pitchFamily="34" charset="0"/>
          </a:endParaRPr>
        </a:p>
      </dgm:t>
    </dgm:pt>
    <dgm:pt modelId="{E9763F0D-C1C3-4E21-AF2C-A4F6212FED00}" type="parTrans" cxnId="{72821525-B2B9-4C17-8502-28276DDDAB71}">
      <dgm:prSet/>
      <dgm:spPr/>
      <dgm:t>
        <a:bodyPr/>
        <a:lstStyle/>
        <a:p>
          <a:endParaRPr lang="es-MX"/>
        </a:p>
      </dgm:t>
    </dgm:pt>
    <dgm:pt modelId="{C476AF34-81E0-464D-A79F-42CBD3A0FA00}" type="sibTrans" cxnId="{72821525-B2B9-4C17-8502-28276DDDAB71}">
      <dgm:prSet/>
      <dgm:spPr/>
      <dgm:t>
        <a:bodyPr/>
        <a:lstStyle/>
        <a:p>
          <a:endParaRPr lang="es-MX"/>
        </a:p>
      </dgm:t>
    </dgm:pt>
    <dgm:pt modelId="{48F1B6DB-2EB9-4B89-A291-074C6281EBC8}">
      <dgm:prSet custT="1"/>
      <dgm:spPr/>
      <dgm:t>
        <a:bodyPr/>
        <a:lstStyle/>
        <a:p>
          <a:pPr algn="just"/>
          <a:r>
            <a:rPr lang="es-MX" sz="1400" b="0" smtClean="0">
              <a:latin typeface="Arial" pitchFamily="34" charset="0"/>
              <a:cs typeface="Arial" pitchFamily="34" charset="0"/>
            </a:rPr>
            <a:t>Son el medio por el cual se organiza el trabajo docente, a partir de planear y diseñar experiencias que incorporan el contexto </a:t>
          </a:r>
          <a:endParaRPr lang="es-MX" sz="1400" b="0">
            <a:latin typeface="Arial" pitchFamily="34" charset="0"/>
            <a:cs typeface="Arial" pitchFamily="34" charset="0"/>
          </a:endParaRPr>
        </a:p>
      </dgm:t>
    </dgm:pt>
    <dgm:pt modelId="{8364E702-B745-4CA2-B582-18ADF06D5717}" type="parTrans" cxnId="{16874336-47D7-447D-849F-312F85C98FBB}">
      <dgm:prSet/>
      <dgm:spPr/>
      <dgm:t>
        <a:bodyPr/>
        <a:lstStyle/>
        <a:p>
          <a:endParaRPr lang="es-MX"/>
        </a:p>
      </dgm:t>
    </dgm:pt>
    <dgm:pt modelId="{5392176B-99CA-47F3-85D6-22F4D58622BA}" type="sibTrans" cxnId="{16874336-47D7-447D-849F-312F85C98FBB}">
      <dgm:prSet/>
      <dgm:spPr/>
      <dgm:t>
        <a:bodyPr/>
        <a:lstStyle/>
        <a:p>
          <a:endParaRPr lang="es-MX"/>
        </a:p>
      </dgm:t>
    </dgm:pt>
    <dgm:pt modelId="{A96483D3-0CFF-42B7-B620-70D2A8799F74}" type="pres">
      <dgm:prSet presAssocID="{D6FA3E46-22B1-4467-84DF-B294B59E565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6642B3D2-4FB8-4212-937C-C99A2AEC5CD6}" type="pres">
      <dgm:prSet presAssocID="{2327DA70-D473-4F9A-9A55-00D6937E7557}" presName="root" presStyleCnt="0"/>
      <dgm:spPr/>
    </dgm:pt>
    <dgm:pt modelId="{3DAC15BE-3674-41C7-9F1B-846B059B0979}" type="pres">
      <dgm:prSet presAssocID="{2327DA70-D473-4F9A-9A55-00D6937E7557}" presName="rootComposite" presStyleCnt="0"/>
      <dgm:spPr/>
    </dgm:pt>
    <dgm:pt modelId="{DCF8E97E-56BD-4196-A758-61A9A2B6A1C5}" type="pres">
      <dgm:prSet presAssocID="{2327DA70-D473-4F9A-9A55-00D6937E7557}" presName="rootText" presStyleLbl="node1" presStyleIdx="0" presStyleCnt="2"/>
      <dgm:spPr/>
      <dgm:t>
        <a:bodyPr/>
        <a:lstStyle/>
        <a:p>
          <a:endParaRPr lang="es-MX"/>
        </a:p>
      </dgm:t>
    </dgm:pt>
    <dgm:pt modelId="{D5463826-C5CC-45EE-B669-74E77CCBC9C6}" type="pres">
      <dgm:prSet presAssocID="{2327DA70-D473-4F9A-9A55-00D6937E7557}" presName="rootConnector" presStyleLbl="node1" presStyleIdx="0" presStyleCnt="2"/>
      <dgm:spPr/>
      <dgm:t>
        <a:bodyPr/>
        <a:lstStyle/>
        <a:p>
          <a:endParaRPr lang="es-MX"/>
        </a:p>
      </dgm:t>
    </dgm:pt>
    <dgm:pt modelId="{42354E5B-E526-4A69-B2E2-F5693D975725}" type="pres">
      <dgm:prSet presAssocID="{2327DA70-D473-4F9A-9A55-00D6937E7557}" presName="childShape" presStyleCnt="0"/>
      <dgm:spPr/>
    </dgm:pt>
    <dgm:pt modelId="{257D915B-EC70-45B3-B7CF-19F3F2D958BE}" type="pres">
      <dgm:prSet presAssocID="{CAB3AD5A-8BAA-472A-B579-47623916271D}" presName="Name13" presStyleLbl="parChTrans1D2" presStyleIdx="0" presStyleCnt="12"/>
      <dgm:spPr/>
      <dgm:t>
        <a:bodyPr/>
        <a:lstStyle/>
        <a:p>
          <a:endParaRPr lang="es-MX"/>
        </a:p>
      </dgm:t>
    </dgm:pt>
    <dgm:pt modelId="{D7FBD8DB-08C2-4591-8E42-B390D94FECB1}" type="pres">
      <dgm:prSet presAssocID="{5E300486-CB92-43B0-89E5-C817D6A848E5}" presName="childText" presStyleLbl="bgAcc1" presStyleIdx="0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C1FF145-AB11-4CE9-89BF-E24A39E15DAA}" type="pres">
      <dgm:prSet presAssocID="{ECACBF80-B0F9-49B0-B39C-331C2752F7CA}" presName="Name13" presStyleLbl="parChTrans1D2" presStyleIdx="1" presStyleCnt="12"/>
      <dgm:spPr/>
      <dgm:t>
        <a:bodyPr/>
        <a:lstStyle/>
        <a:p>
          <a:endParaRPr lang="es-MX"/>
        </a:p>
      </dgm:t>
    </dgm:pt>
    <dgm:pt modelId="{36BB3B2A-C108-4B1F-9126-6332C1D0D72A}" type="pres">
      <dgm:prSet presAssocID="{ABF9B40F-9EFD-4461-A184-CD8256A8E24E}" presName="childText" presStyleLbl="bgAcc1" presStyleIdx="1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C32FE4A-DB05-46B2-820C-D7975449184A}" type="pres">
      <dgm:prSet presAssocID="{150A232E-E901-4CD2-8C1B-88A42030FFC6}" presName="Name13" presStyleLbl="parChTrans1D2" presStyleIdx="2" presStyleCnt="12"/>
      <dgm:spPr/>
      <dgm:t>
        <a:bodyPr/>
        <a:lstStyle/>
        <a:p>
          <a:endParaRPr lang="es-MX"/>
        </a:p>
      </dgm:t>
    </dgm:pt>
    <dgm:pt modelId="{015E3458-2B35-4274-98A2-4820E5DA9D5C}" type="pres">
      <dgm:prSet presAssocID="{5D636B0C-1700-4390-B761-CBE59F3CD3D3}" presName="childText" presStyleLbl="bgAcc1" presStyleIdx="2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F2F5980-F178-4F72-801F-848DB2146867}" type="pres">
      <dgm:prSet presAssocID="{A8E02416-FD7E-47BF-90F2-1C648B591511}" presName="Name13" presStyleLbl="parChTrans1D2" presStyleIdx="3" presStyleCnt="12"/>
      <dgm:spPr/>
      <dgm:t>
        <a:bodyPr/>
        <a:lstStyle/>
        <a:p>
          <a:endParaRPr lang="es-MX"/>
        </a:p>
      </dgm:t>
    </dgm:pt>
    <dgm:pt modelId="{36F3A430-F4A5-4C8F-A04B-CC04436087B5}" type="pres">
      <dgm:prSet presAssocID="{5A336326-858C-428B-AB84-249875DDDBB9}" presName="childText" presStyleLbl="bgAcc1" presStyleIdx="3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99B2A4-4974-4B57-9744-EE94DFF0A052}" type="pres">
      <dgm:prSet presAssocID="{AAB2F9DE-DC3A-4E14-92A3-98EE03F19B22}" presName="Name13" presStyleLbl="parChTrans1D2" presStyleIdx="4" presStyleCnt="12"/>
      <dgm:spPr/>
      <dgm:t>
        <a:bodyPr/>
        <a:lstStyle/>
        <a:p>
          <a:endParaRPr lang="es-MX"/>
        </a:p>
      </dgm:t>
    </dgm:pt>
    <dgm:pt modelId="{BB0BA16F-2B84-4D48-8344-06E7401529AA}" type="pres">
      <dgm:prSet presAssocID="{5D9C7913-7A84-4433-9EC8-04A8A7517A6E}" presName="childText" presStyleLbl="bgAcc1" presStyleIdx="4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12072AD-D9BC-4931-B08F-EAAB219035BF}" type="pres">
      <dgm:prSet presAssocID="{BA33E948-92D3-4178-AEF1-B079CDA53743}" presName="Name13" presStyleLbl="parChTrans1D2" presStyleIdx="5" presStyleCnt="12"/>
      <dgm:spPr/>
      <dgm:t>
        <a:bodyPr/>
        <a:lstStyle/>
        <a:p>
          <a:endParaRPr lang="es-MX"/>
        </a:p>
      </dgm:t>
    </dgm:pt>
    <dgm:pt modelId="{2D545CA3-0640-4F8C-9ECD-DE4E83E6E98D}" type="pres">
      <dgm:prSet presAssocID="{3801A74B-9357-41E4-A357-782C105B7058}" presName="childText" presStyleLbl="bgAcc1" presStyleIdx="5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A22B5F8-97FB-49AA-9E91-899CA6A9F384}" type="pres">
      <dgm:prSet presAssocID="{78862EC1-D75B-416F-ABDA-37CA44EA88F5}" presName="root" presStyleCnt="0"/>
      <dgm:spPr/>
    </dgm:pt>
    <dgm:pt modelId="{02BCA86C-B872-4331-A12D-43A015FF7400}" type="pres">
      <dgm:prSet presAssocID="{78862EC1-D75B-416F-ABDA-37CA44EA88F5}" presName="rootComposite" presStyleCnt="0"/>
      <dgm:spPr/>
    </dgm:pt>
    <dgm:pt modelId="{8A9F756C-ED80-4A34-9CC5-0C6ED42AD67E}" type="pres">
      <dgm:prSet presAssocID="{78862EC1-D75B-416F-ABDA-37CA44EA88F5}" presName="rootText" presStyleLbl="node1" presStyleIdx="1" presStyleCnt="2"/>
      <dgm:spPr/>
      <dgm:t>
        <a:bodyPr/>
        <a:lstStyle/>
        <a:p>
          <a:endParaRPr lang="es-MX"/>
        </a:p>
      </dgm:t>
    </dgm:pt>
    <dgm:pt modelId="{835B4458-7161-4839-B4EF-E500C3FEDC0E}" type="pres">
      <dgm:prSet presAssocID="{78862EC1-D75B-416F-ABDA-37CA44EA88F5}" presName="rootConnector" presStyleLbl="node1" presStyleIdx="1" presStyleCnt="2"/>
      <dgm:spPr/>
      <dgm:t>
        <a:bodyPr/>
        <a:lstStyle/>
        <a:p>
          <a:endParaRPr lang="es-MX"/>
        </a:p>
      </dgm:t>
    </dgm:pt>
    <dgm:pt modelId="{8B184A44-A709-4FE2-901E-A3DEE3ED3665}" type="pres">
      <dgm:prSet presAssocID="{78862EC1-D75B-416F-ABDA-37CA44EA88F5}" presName="childShape" presStyleCnt="0"/>
      <dgm:spPr/>
    </dgm:pt>
    <dgm:pt modelId="{84A75D3B-642F-49D9-8395-7E64BE2DC3CB}" type="pres">
      <dgm:prSet presAssocID="{C0270F82-DCDE-466F-A088-80D94181FE67}" presName="Name13" presStyleLbl="parChTrans1D2" presStyleIdx="6" presStyleCnt="12"/>
      <dgm:spPr/>
      <dgm:t>
        <a:bodyPr/>
        <a:lstStyle/>
        <a:p>
          <a:endParaRPr lang="es-MX"/>
        </a:p>
      </dgm:t>
    </dgm:pt>
    <dgm:pt modelId="{BC02DE35-12CA-42A1-8E34-51CC929E52B1}" type="pres">
      <dgm:prSet presAssocID="{3CD4B297-68B3-4BED-BDF8-15B9A9740C04}" presName="childText" presStyleLbl="bgAcc1" presStyleIdx="6" presStyleCnt="12" custScaleX="171601" custLinFactNeighborX="446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1DB579F-9F5A-4837-B66C-F017EB36B566}" type="pres">
      <dgm:prSet presAssocID="{E9763F0D-C1C3-4E21-AF2C-A4F6212FED00}" presName="Name13" presStyleLbl="parChTrans1D2" presStyleIdx="7" presStyleCnt="12"/>
      <dgm:spPr/>
      <dgm:t>
        <a:bodyPr/>
        <a:lstStyle/>
        <a:p>
          <a:endParaRPr lang="es-MX"/>
        </a:p>
      </dgm:t>
    </dgm:pt>
    <dgm:pt modelId="{8BBCCAA9-95F9-4BC3-8C0A-BAB6CA717081}" type="pres">
      <dgm:prSet presAssocID="{542CF008-9499-4195-8ADB-D18971364729}" presName="childText" presStyleLbl="bgAcc1" presStyleIdx="7" presStyleCnt="12" custScaleX="162806" custLinFactNeighborX="879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FDC2E97-8387-4B05-889C-C9E5FB5C06A1}" type="pres">
      <dgm:prSet presAssocID="{8364E702-B745-4CA2-B582-18ADF06D5717}" presName="Name13" presStyleLbl="parChTrans1D2" presStyleIdx="8" presStyleCnt="12"/>
      <dgm:spPr/>
      <dgm:t>
        <a:bodyPr/>
        <a:lstStyle/>
        <a:p>
          <a:endParaRPr lang="es-MX"/>
        </a:p>
      </dgm:t>
    </dgm:pt>
    <dgm:pt modelId="{B2BE15F7-2FE5-4BF3-A44C-5D222055FD23}" type="pres">
      <dgm:prSet presAssocID="{48F1B6DB-2EB9-4B89-A291-074C6281EBC8}" presName="childText" presStyleLbl="bgAcc1" presStyleIdx="8" presStyleCnt="12" custScaleX="162806" custLinFactNeighborX="432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7A60656-D639-4E6E-9778-7155AA7AD8FA}" type="pres">
      <dgm:prSet presAssocID="{EE8B0C26-C84C-46E8-A3C5-9AB10855C323}" presName="Name13" presStyleLbl="parChTrans1D2" presStyleIdx="9" presStyleCnt="12"/>
      <dgm:spPr/>
      <dgm:t>
        <a:bodyPr/>
        <a:lstStyle/>
        <a:p>
          <a:endParaRPr lang="es-MX"/>
        </a:p>
      </dgm:t>
    </dgm:pt>
    <dgm:pt modelId="{E4539FB7-AD45-4F97-A70F-A6A0528B9E05}" type="pres">
      <dgm:prSet presAssocID="{1E7D930B-117A-4DD7-A707-2017AD1B172C}" presName="childText" presStyleLbl="bgAcc1" presStyleIdx="9" presStyleCnt="12" custScaleX="171601" custLinFactNeighborX="446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0A25B6B-E3BD-4CBE-B052-54DAEB5FA1D3}" type="pres">
      <dgm:prSet presAssocID="{515021E2-FF56-4E01-8F92-7C20CDCB0546}" presName="Name13" presStyleLbl="parChTrans1D2" presStyleIdx="10" presStyleCnt="12"/>
      <dgm:spPr/>
      <dgm:t>
        <a:bodyPr/>
        <a:lstStyle/>
        <a:p>
          <a:endParaRPr lang="es-MX"/>
        </a:p>
      </dgm:t>
    </dgm:pt>
    <dgm:pt modelId="{6B1C8D3D-F1BA-4C71-9C8C-2B18CB13F203}" type="pres">
      <dgm:prSet presAssocID="{601CEA85-9D26-491C-A362-15B35ED9FF6C}" presName="childText" presStyleLbl="bgAcc1" presStyleIdx="10" presStyleCnt="12" custScaleX="171600" custLinFactNeighborX="446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0AB70A1-E20E-4032-A733-8034C489C895}" type="pres">
      <dgm:prSet presAssocID="{E54CE9EF-AA72-4F51-9746-830DB4297706}" presName="Name13" presStyleLbl="parChTrans1D2" presStyleIdx="11" presStyleCnt="12"/>
      <dgm:spPr/>
      <dgm:t>
        <a:bodyPr/>
        <a:lstStyle/>
        <a:p>
          <a:endParaRPr lang="es-MX"/>
        </a:p>
      </dgm:t>
    </dgm:pt>
    <dgm:pt modelId="{D0D07EC9-EDC4-4988-ADEF-2DCE2DAA2852}" type="pres">
      <dgm:prSet presAssocID="{E75D1D78-0C20-4940-96D5-887A7FAA6E45}" presName="childText" presStyleLbl="bgAcc1" presStyleIdx="11" presStyleCnt="12" custScaleX="17160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6ABEBC5-70C8-4FDE-A668-A26B521750A7}" srcId="{2327DA70-D473-4F9A-9A55-00D6937E7557}" destId="{5D9C7913-7A84-4433-9EC8-04A8A7517A6E}" srcOrd="4" destOrd="0" parTransId="{AAB2F9DE-DC3A-4E14-92A3-98EE03F19B22}" sibTransId="{D362ADAF-1A15-4707-8FC4-FA3531A58190}"/>
    <dgm:cxn modelId="{CF7FD758-970D-41C3-9D7A-89D7B4DDFDF2}" srcId="{2327DA70-D473-4F9A-9A55-00D6937E7557}" destId="{ABF9B40F-9EFD-4461-A184-CD8256A8E24E}" srcOrd="1" destOrd="0" parTransId="{ECACBF80-B0F9-49B0-B39C-331C2752F7CA}" sibTransId="{3641B752-9DCF-41A7-8C2E-B591418D4BFF}"/>
    <dgm:cxn modelId="{13A22784-6BE1-4C92-BC02-FE8E4E5F6CC0}" type="presOf" srcId="{C0270F82-DCDE-466F-A088-80D94181FE67}" destId="{84A75D3B-642F-49D9-8395-7E64BE2DC3CB}" srcOrd="0" destOrd="0" presId="urn:microsoft.com/office/officeart/2005/8/layout/hierarchy3"/>
    <dgm:cxn modelId="{F89836DF-596B-42F8-97D4-140530CA60C4}" type="presOf" srcId="{601CEA85-9D26-491C-A362-15B35ED9FF6C}" destId="{6B1C8D3D-F1BA-4C71-9C8C-2B18CB13F203}" srcOrd="0" destOrd="0" presId="urn:microsoft.com/office/officeart/2005/8/layout/hierarchy3"/>
    <dgm:cxn modelId="{755C7741-7DD8-474A-9128-95A44FCC061C}" srcId="{78862EC1-D75B-416F-ABDA-37CA44EA88F5}" destId="{3CD4B297-68B3-4BED-BDF8-15B9A9740C04}" srcOrd="0" destOrd="0" parTransId="{C0270F82-DCDE-466F-A088-80D94181FE67}" sibTransId="{2D1F453B-3966-4A9A-AFA3-7CC051720D95}"/>
    <dgm:cxn modelId="{D88519CC-451E-4179-AAFB-3DB13B3D5453}" type="presOf" srcId="{5D9C7913-7A84-4433-9EC8-04A8A7517A6E}" destId="{BB0BA16F-2B84-4D48-8344-06E7401529AA}" srcOrd="0" destOrd="0" presId="urn:microsoft.com/office/officeart/2005/8/layout/hierarchy3"/>
    <dgm:cxn modelId="{50810907-D028-4C48-B252-9C1B96133045}" type="presOf" srcId="{E75D1D78-0C20-4940-96D5-887A7FAA6E45}" destId="{D0D07EC9-EDC4-4988-ADEF-2DCE2DAA2852}" srcOrd="0" destOrd="0" presId="urn:microsoft.com/office/officeart/2005/8/layout/hierarchy3"/>
    <dgm:cxn modelId="{D4EE9EFC-71A8-4253-BA84-B3F56D34489C}" type="presOf" srcId="{78862EC1-D75B-416F-ABDA-37CA44EA88F5}" destId="{835B4458-7161-4839-B4EF-E500C3FEDC0E}" srcOrd="1" destOrd="0" presId="urn:microsoft.com/office/officeart/2005/8/layout/hierarchy3"/>
    <dgm:cxn modelId="{CFB3A667-B298-4728-907E-33517F60B6F3}" srcId="{78862EC1-D75B-416F-ABDA-37CA44EA88F5}" destId="{601CEA85-9D26-491C-A362-15B35ED9FF6C}" srcOrd="4" destOrd="0" parTransId="{515021E2-FF56-4E01-8F92-7C20CDCB0546}" sibTransId="{D6F994E7-5072-4BE5-98AA-D79A7D555BD8}"/>
    <dgm:cxn modelId="{FC8A1D14-8ED0-4FAB-BD6F-73A8D7B2222B}" type="presOf" srcId="{5E300486-CB92-43B0-89E5-C817D6A848E5}" destId="{D7FBD8DB-08C2-4591-8E42-B390D94FECB1}" srcOrd="0" destOrd="0" presId="urn:microsoft.com/office/officeart/2005/8/layout/hierarchy3"/>
    <dgm:cxn modelId="{69DECF65-CD7D-484F-AF51-6F83AE84E8CB}" type="presOf" srcId="{515021E2-FF56-4E01-8F92-7C20CDCB0546}" destId="{10A25B6B-E3BD-4CBE-B052-54DAEB5FA1D3}" srcOrd="0" destOrd="0" presId="urn:microsoft.com/office/officeart/2005/8/layout/hierarchy3"/>
    <dgm:cxn modelId="{D5BD237F-C7CA-4DB1-8D4B-DCFCB96C07DB}" type="presOf" srcId="{78862EC1-D75B-416F-ABDA-37CA44EA88F5}" destId="{8A9F756C-ED80-4A34-9CC5-0C6ED42AD67E}" srcOrd="0" destOrd="0" presId="urn:microsoft.com/office/officeart/2005/8/layout/hierarchy3"/>
    <dgm:cxn modelId="{89832707-060E-47F7-BE6E-2FA9B9715708}" srcId="{D6FA3E46-22B1-4467-84DF-B294B59E5650}" destId="{2327DA70-D473-4F9A-9A55-00D6937E7557}" srcOrd="0" destOrd="0" parTransId="{003A3290-3A95-428F-86E2-2DA1813473DD}" sibTransId="{FB461ACD-829A-403F-8020-E13C57B09030}"/>
    <dgm:cxn modelId="{B4C735C5-DEBB-4FD3-8049-F740AD067ED9}" type="presOf" srcId="{E9763F0D-C1C3-4E21-AF2C-A4F6212FED00}" destId="{11DB579F-9F5A-4837-B66C-F017EB36B566}" srcOrd="0" destOrd="0" presId="urn:microsoft.com/office/officeart/2005/8/layout/hierarchy3"/>
    <dgm:cxn modelId="{D8A9745F-D878-48E3-A308-0D3E20A6655C}" type="presOf" srcId="{AAB2F9DE-DC3A-4E14-92A3-98EE03F19B22}" destId="{D799B2A4-4974-4B57-9744-EE94DFF0A052}" srcOrd="0" destOrd="0" presId="urn:microsoft.com/office/officeart/2005/8/layout/hierarchy3"/>
    <dgm:cxn modelId="{A651C2AF-233F-428C-8BB9-36E0784CBAE8}" type="presOf" srcId="{3CD4B297-68B3-4BED-BDF8-15B9A9740C04}" destId="{BC02DE35-12CA-42A1-8E34-51CC929E52B1}" srcOrd="0" destOrd="0" presId="urn:microsoft.com/office/officeart/2005/8/layout/hierarchy3"/>
    <dgm:cxn modelId="{DDBA8425-8A26-4085-A17B-1C10E76EAC50}" type="presOf" srcId="{2327DA70-D473-4F9A-9A55-00D6937E7557}" destId="{DCF8E97E-56BD-4196-A758-61A9A2B6A1C5}" srcOrd="0" destOrd="0" presId="urn:microsoft.com/office/officeart/2005/8/layout/hierarchy3"/>
    <dgm:cxn modelId="{16874336-47D7-447D-849F-312F85C98FBB}" srcId="{78862EC1-D75B-416F-ABDA-37CA44EA88F5}" destId="{48F1B6DB-2EB9-4B89-A291-074C6281EBC8}" srcOrd="2" destOrd="0" parTransId="{8364E702-B745-4CA2-B582-18ADF06D5717}" sibTransId="{5392176B-99CA-47F3-85D6-22F4D58622BA}"/>
    <dgm:cxn modelId="{A2FA2E8A-8E83-4D57-8CC2-6C3898DD62BF}" srcId="{D6FA3E46-22B1-4467-84DF-B294B59E5650}" destId="{78862EC1-D75B-416F-ABDA-37CA44EA88F5}" srcOrd="1" destOrd="0" parTransId="{E87F74C7-0957-4E72-A465-68E9D5716EA4}" sibTransId="{54994D4F-8B7F-416D-AC54-7920143128E5}"/>
    <dgm:cxn modelId="{642F1A8D-7837-4A31-8790-5762F2C6D009}" type="presOf" srcId="{CAB3AD5A-8BAA-472A-B579-47623916271D}" destId="{257D915B-EC70-45B3-B7CF-19F3F2D958BE}" srcOrd="0" destOrd="0" presId="urn:microsoft.com/office/officeart/2005/8/layout/hierarchy3"/>
    <dgm:cxn modelId="{37E83B6B-7D53-4398-A9B6-16ECEA4CB2F1}" type="presOf" srcId="{EE8B0C26-C84C-46E8-A3C5-9AB10855C323}" destId="{07A60656-D639-4E6E-9778-7155AA7AD8FA}" srcOrd="0" destOrd="0" presId="urn:microsoft.com/office/officeart/2005/8/layout/hierarchy3"/>
    <dgm:cxn modelId="{645BB868-7E22-46A6-9670-7B2D9B68ADD8}" srcId="{78862EC1-D75B-416F-ABDA-37CA44EA88F5}" destId="{E75D1D78-0C20-4940-96D5-887A7FAA6E45}" srcOrd="5" destOrd="0" parTransId="{E54CE9EF-AA72-4F51-9746-830DB4297706}" sibTransId="{21A959DD-B9C4-4ED3-BCD5-8673C3C3363C}"/>
    <dgm:cxn modelId="{B6764307-17DF-4217-856B-CF643C1CDD53}" type="presOf" srcId="{8364E702-B745-4CA2-B582-18ADF06D5717}" destId="{3FDC2E97-8387-4B05-889C-C9E5FB5C06A1}" srcOrd="0" destOrd="0" presId="urn:microsoft.com/office/officeart/2005/8/layout/hierarchy3"/>
    <dgm:cxn modelId="{767AE55E-4769-4B0A-A0BB-A228E2526129}" type="presOf" srcId="{ABF9B40F-9EFD-4461-A184-CD8256A8E24E}" destId="{36BB3B2A-C108-4B1F-9126-6332C1D0D72A}" srcOrd="0" destOrd="0" presId="urn:microsoft.com/office/officeart/2005/8/layout/hierarchy3"/>
    <dgm:cxn modelId="{AD13505C-B891-488B-A7E7-D0D9994041F7}" type="presOf" srcId="{150A232E-E901-4CD2-8C1B-88A42030FFC6}" destId="{3C32FE4A-DB05-46B2-820C-D7975449184A}" srcOrd="0" destOrd="0" presId="urn:microsoft.com/office/officeart/2005/8/layout/hierarchy3"/>
    <dgm:cxn modelId="{E407D709-936D-4437-A6CB-16B9BDBA215E}" srcId="{2327DA70-D473-4F9A-9A55-00D6937E7557}" destId="{5E300486-CB92-43B0-89E5-C817D6A848E5}" srcOrd="0" destOrd="0" parTransId="{CAB3AD5A-8BAA-472A-B579-47623916271D}" sibTransId="{2D853CB1-D551-4736-B467-88F61E699FFF}"/>
    <dgm:cxn modelId="{72821525-B2B9-4C17-8502-28276DDDAB71}" srcId="{78862EC1-D75B-416F-ABDA-37CA44EA88F5}" destId="{542CF008-9499-4195-8ADB-D18971364729}" srcOrd="1" destOrd="0" parTransId="{E9763F0D-C1C3-4E21-AF2C-A4F6212FED00}" sibTransId="{C476AF34-81E0-464D-A79F-42CBD3A0FA00}"/>
    <dgm:cxn modelId="{64BF2583-8A95-479E-856F-2F7E1E469772}" srcId="{2327DA70-D473-4F9A-9A55-00D6937E7557}" destId="{3801A74B-9357-41E4-A357-782C105B7058}" srcOrd="5" destOrd="0" parTransId="{BA33E948-92D3-4178-AEF1-B079CDA53743}" sibTransId="{D3380852-C45C-488C-A02C-66ACE17D6C37}"/>
    <dgm:cxn modelId="{AA97205B-8BC5-4C5B-8EC6-A6E8322C0FB9}" type="presOf" srcId="{3801A74B-9357-41E4-A357-782C105B7058}" destId="{2D545CA3-0640-4F8C-9ECD-DE4E83E6E98D}" srcOrd="0" destOrd="0" presId="urn:microsoft.com/office/officeart/2005/8/layout/hierarchy3"/>
    <dgm:cxn modelId="{7635361A-A498-4244-BDEA-4AA372D64392}" type="presOf" srcId="{2327DA70-D473-4F9A-9A55-00D6937E7557}" destId="{D5463826-C5CC-45EE-B669-74E77CCBC9C6}" srcOrd="1" destOrd="0" presId="urn:microsoft.com/office/officeart/2005/8/layout/hierarchy3"/>
    <dgm:cxn modelId="{200FBEB5-34CE-4A39-9504-C09BF8330C13}" srcId="{2327DA70-D473-4F9A-9A55-00D6937E7557}" destId="{5D636B0C-1700-4390-B761-CBE59F3CD3D3}" srcOrd="2" destOrd="0" parTransId="{150A232E-E901-4CD2-8C1B-88A42030FFC6}" sibTransId="{2918C395-4970-403A-97A7-082E5E7E296E}"/>
    <dgm:cxn modelId="{3EF56035-E6B4-4DD3-B343-E98DFE4B7E57}" type="presOf" srcId="{1E7D930B-117A-4DD7-A707-2017AD1B172C}" destId="{E4539FB7-AD45-4F97-A70F-A6A0528B9E05}" srcOrd="0" destOrd="0" presId="urn:microsoft.com/office/officeart/2005/8/layout/hierarchy3"/>
    <dgm:cxn modelId="{1E85454C-84A3-4337-A7B1-62D5E66FC690}" type="presOf" srcId="{A8E02416-FD7E-47BF-90F2-1C648B591511}" destId="{0F2F5980-F178-4F72-801F-848DB2146867}" srcOrd="0" destOrd="0" presId="urn:microsoft.com/office/officeart/2005/8/layout/hierarchy3"/>
    <dgm:cxn modelId="{465680D2-87E5-4B71-86E3-0AC372F667F7}" type="presOf" srcId="{D6FA3E46-22B1-4467-84DF-B294B59E5650}" destId="{A96483D3-0CFF-42B7-B620-70D2A8799F74}" srcOrd="0" destOrd="0" presId="urn:microsoft.com/office/officeart/2005/8/layout/hierarchy3"/>
    <dgm:cxn modelId="{10154CEB-F8A7-4D29-A33D-AB794E9BE726}" type="presOf" srcId="{BA33E948-92D3-4178-AEF1-B079CDA53743}" destId="{312072AD-D9BC-4931-B08F-EAAB219035BF}" srcOrd="0" destOrd="0" presId="urn:microsoft.com/office/officeart/2005/8/layout/hierarchy3"/>
    <dgm:cxn modelId="{57869E60-7ACF-4159-9BC5-717452C6DF27}" srcId="{78862EC1-D75B-416F-ABDA-37CA44EA88F5}" destId="{1E7D930B-117A-4DD7-A707-2017AD1B172C}" srcOrd="3" destOrd="0" parTransId="{EE8B0C26-C84C-46E8-A3C5-9AB10855C323}" sibTransId="{6A6A20E2-5307-418A-BFD2-3A6EF55BA71B}"/>
    <dgm:cxn modelId="{474472C5-5C62-4252-A9EC-117ECEF21967}" type="presOf" srcId="{5D636B0C-1700-4390-B761-CBE59F3CD3D3}" destId="{015E3458-2B35-4274-98A2-4820E5DA9D5C}" srcOrd="0" destOrd="0" presId="urn:microsoft.com/office/officeart/2005/8/layout/hierarchy3"/>
    <dgm:cxn modelId="{20898D51-A653-4926-BD03-DDA4A1BB5FDB}" srcId="{2327DA70-D473-4F9A-9A55-00D6937E7557}" destId="{5A336326-858C-428B-AB84-249875DDDBB9}" srcOrd="3" destOrd="0" parTransId="{A8E02416-FD7E-47BF-90F2-1C648B591511}" sibTransId="{36279E49-061D-4ECE-9E18-3558E60F1A53}"/>
    <dgm:cxn modelId="{D0203E9B-6039-43BF-81B4-DB6014362BCD}" type="presOf" srcId="{48F1B6DB-2EB9-4B89-A291-074C6281EBC8}" destId="{B2BE15F7-2FE5-4BF3-A44C-5D222055FD23}" srcOrd="0" destOrd="0" presId="urn:microsoft.com/office/officeart/2005/8/layout/hierarchy3"/>
    <dgm:cxn modelId="{003FACBB-E15A-43E7-A6BC-4AE6827D35AA}" type="presOf" srcId="{ECACBF80-B0F9-49B0-B39C-331C2752F7CA}" destId="{1C1FF145-AB11-4CE9-89BF-E24A39E15DAA}" srcOrd="0" destOrd="0" presId="urn:microsoft.com/office/officeart/2005/8/layout/hierarchy3"/>
    <dgm:cxn modelId="{B92AF871-6C83-4E13-9784-495B60E8AF82}" type="presOf" srcId="{542CF008-9499-4195-8ADB-D18971364729}" destId="{8BBCCAA9-95F9-4BC3-8C0A-BAB6CA717081}" srcOrd="0" destOrd="0" presId="urn:microsoft.com/office/officeart/2005/8/layout/hierarchy3"/>
    <dgm:cxn modelId="{4F0AB538-3F5C-4CF0-8647-4F5B03CCF7A1}" type="presOf" srcId="{E54CE9EF-AA72-4F51-9746-830DB4297706}" destId="{F0AB70A1-E20E-4032-A733-8034C489C895}" srcOrd="0" destOrd="0" presId="urn:microsoft.com/office/officeart/2005/8/layout/hierarchy3"/>
    <dgm:cxn modelId="{2A084CCF-D80F-40A1-87CA-173258075618}" type="presOf" srcId="{5A336326-858C-428B-AB84-249875DDDBB9}" destId="{36F3A430-F4A5-4C8F-A04B-CC04436087B5}" srcOrd="0" destOrd="0" presId="urn:microsoft.com/office/officeart/2005/8/layout/hierarchy3"/>
    <dgm:cxn modelId="{69352BA1-F3B1-4A57-82A8-056BA9B795FF}" type="presParOf" srcId="{A96483D3-0CFF-42B7-B620-70D2A8799F74}" destId="{6642B3D2-4FB8-4212-937C-C99A2AEC5CD6}" srcOrd="0" destOrd="0" presId="urn:microsoft.com/office/officeart/2005/8/layout/hierarchy3"/>
    <dgm:cxn modelId="{92F3943E-3470-40C1-854E-F7429EDB9868}" type="presParOf" srcId="{6642B3D2-4FB8-4212-937C-C99A2AEC5CD6}" destId="{3DAC15BE-3674-41C7-9F1B-846B059B0979}" srcOrd="0" destOrd="0" presId="urn:microsoft.com/office/officeart/2005/8/layout/hierarchy3"/>
    <dgm:cxn modelId="{ADA6E29B-24EE-4373-A075-EB72D4A56A9F}" type="presParOf" srcId="{3DAC15BE-3674-41C7-9F1B-846B059B0979}" destId="{DCF8E97E-56BD-4196-A758-61A9A2B6A1C5}" srcOrd="0" destOrd="0" presId="urn:microsoft.com/office/officeart/2005/8/layout/hierarchy3"/>
    <dgm:cxn modelId="{0E12DD05-5AA6-47FD-A607-DEC9A7AF2EFE}" type="presParOf" srcId="{3DAC15BE-3674-41C7-9F1B-846B059B0979}" destId="{D5463826-C5CC-45EE-B669-74E77CCBC9C6}" srcOrd="1" destOrd="0" presId="urn:microsoft.com/office/officeart/2005/8/layout/hierarchy3"/>
    <dgm:cxn modelId="{FF773856-98CC-4683-B5A3-5A6AEDCC6806}" type="presParOf" srcId="{6642B3D2-4FB8-4212-937C-C99A2AEC5CD6}" destId="{42354E5B-E526-4A69-B2E2-F5693D975725}" srcOrd="1" destOrd="0" presId="urn:microsoft.com/office/officeart/2005/8/layout/hierarchy3"/>
    <dgm:cxn modelId="{B535C846-03F2-4DF8-AB1C-10A286645C6F}" type="presParOf" srcId="{42354E5B-E526-4A69-B2E2-F5693D975725}" destId="{257D915B-EC70-45B3-B7CF-19F3F2D958BE}" srcOrd="0" destOrd="0" presId="urn:microsoft.com/office/officeart/2005/8/layout/hierarchy3"/>
    <dgm:cxn modelId="{86699A4D-35B0-4D41-9DCF-D9A76E157E27}" type="presParOf" srcId="{42354E5B-E526-4A69-B2E2-F5693D975725}" destId="{D7FBD8DB-08C2-4591-8E42-B390D94FECB1}" srcOrd="1" destOrd="0" presId="urn:microsoft.com/office/officeart/2005/8/layout/hierarchy3"/>
    <dgm:cxn modelId="{346E5A44-00DC-40BD-8AF1-15A269CBCF23}" type="presParOf" srcId="{42354E5B-E526-4A69-B2E2-F5693D975725}" destId="{1C1FF145-AB11-4CE9-89BF-E24A39E15DAA}" srcOrd="2" destOrd="0" presId="urn:microsoft.com/office/officeart/2005/8/layout/hierarchy3"/>
    <dgm:cxn modelId="{77EB601E-4EAC-4FC0-AC32-1B20236783F8}" type="presParOf" srcId="{42354E5B-E526-4A69-B2E2-F5693D975725}" destId="{36BB3B2A-C108-4B1F-9126-6332C1D0D72A}" srcOrd="3" destOrd="0" presId="urn:microsoft.com/office/officeart/2005/8/layout/hierarchy3"/>
    <dgm:cxn modelId="{8EB41A7A-1C0E-40FF-84E3-C77E57F9E04E}" type="presParOf" srcId="{42354E5B-E526-4A69-B2E2-F5693D975725}" destId="{3C32FE4A-DB05-46B2-820C-D7975449184A}" srcOrd="4" destOrd="0" presId="urn:microsoft.com/office/officeart/2005/8/layout/hierarchy3"/>
    <dgm:cxn modelId="{87962C04-CB21-402C-82CF-C824FE674808}" type="presParOf" srcId="{42354E5B-E526-4A69-B2E2-F5693D975725}" destId="{015E3458-2B35-4274-98A2-4820E5DA9D5C}" srcOrd="5" destOrd="0" presId="urn:microsoft.com/office/officeart/2005/8/layout/hierarchy3"/>
    <dgm:cxn modelId="{3F8E0992-3014-4E31-8706-20B5080BA24C}" type="presParOf" srcId="{42354E5B-E526-4A69-B2E2-F5693D975725}" destId="{0F2F5980-F178-4F72-801F-848DB2146867}" srcOrd="6" destOrd="0" presId="urn:microsoft.com/office/officeart/2005/8/layout/hierarchy3"/>
    <dgm:cxn modelId="{E8D7F805-6E8C-4BEE-B995-88BBA84A516F}" type="presParOf" srcId="{42354E5B-E526-4A69-B2E2-F5693D975725}" destId="{36F3A430-F4A5-4C8F-A04B-CC04436087B5}" srcOrd="7" destOrd="0" presId="urn:microsoft.com/office/officeart/2005/8/layout/hierarchy3"/>
    <dgm:cxn modelId="{FC0AA635-DFDB-433D-AD7C-4714A45BE0B6}" type="presParOf" srcId="{42354E5B-E526-4A69-B2E2-F5693D975725}" destId="{D799B2A4-4974-4B57-9744-EE94DFF0A052}" srcOrd="8" destOrd="0" presId="urn:microsoft.com/office/officeart/2005/8/layout/hierarchy3"/>
    <dgm:cxn modelId="{B846ABCF-2263-4346-982B-7027D24CFFBF}" type="presParOf" srcId="{42354E5B-E526-4A69-B2E2-F5693D975725}" destId="{BB0BA16F-2B84-4D48-8344-06E7401529AA}" srcOrd="9" destOrd="0" presId="urn:microsoft.com/office/officeart/2005/8/layout/hierarchy3"/>
    <dgm:cxn modelId="{E41D5D1A-940A-45CF-9ADC-5D9B0F40F3C5}" type="presParOf" srcId="{42354E5B-E526-4A69-B2E2-F5693D975725}" destId="{312072AD-D9BC-4931-B08F-EAAB219035BF}" srcOrd="10" destOrd="0" presId="urn:microsoft.com/office/officeart/2005/8/layout/hierarchy3"/>
    <dgm:cxn modelId="{86011DD8-04E4-4972-9C4B-B6799FEF70F1}" type="presParOf" srcId="{42354E5B-E526-4A69-B2E2-F5693D975725}" destId="{2D545CA3-0640-4F8C-9ECD-DE4E83E6E98D}" srcOrd="11" destOrd="0" presId="urn:microsoft.com/office/officeart/2005/8/layout/hierarchy3"/>
    <dgm:cxn modelId="{7D819B5B-046E-4E61-8FAC-99F20BB52342}" type="presParOf" srcId="{A96483D3-0CFF-42B7-B620-70D2A8799F74}" destId="{AA22B5F8-97FB-49AA-9E91-899CA6A9F384}" srcOrd="1" destOrd="0" presId="urn:microsoft.com/office/officeart/2005/8/layout/hierarchy3"/>
    <dgm:cxn modelId="{5D9647BB-AAD5-457F-93F1-5FC97BBE26D3}" type="presParOf" srcId="{AA22B5F8-97FB-49AA-9E91-899CA6A9F384}" destId="{02BCA86C-B872-4331-A12D-43A015FF7400}" srcOrd="0" destOrd="0" presId="urn:microsoft.com/office/officeart/2005/8/layout/hierarchy3"/>
    <dgm:cxn modelId="{949F357C-2184-4B56-8A26-F93CB1070AC6}" type="presParOf" srcId="{02BCA86C-B872-4331-A12D-43A015FF7400}" destId="{8A9F756C-ED80-4A34-9CC5-0C6ED42AD67E}" srcOrd="0" destOrd="0" presId="urn:microsoft.com/office/officeart/2005/8/layout/hierarchy3"/>
    <dgm:cxn modelId="{D28A6126-8BD5-41B4-ABE5-53C2B09FEE4A}" type="presParOf" srcId="{02BCA86C-B872-4331-A12D-43A015FF7400}" destId="{835B4458-7161-4839-B4EF-E500C3FEDC0E}" srcOrd="1" destOrd="0" presId="urn:microsoft.com/office/officeart/2005/8/layout/hierarchy3"/>
    <dgm:cxn modelId="{DCA37EB4-4990-4F0B-AD94-ACB6947B3B65}" type="presParOf" srcId="{AA22B5F8-97FB-49AA-9E91-899CA6A9F384}" destId="{8B184A44-A709-4FE2-901E-A3DEE3ED3665}" srcOrd="1" destOrd="0" presId="urn:microsoft.com/office/officeart/2005/8/layout/hierarchy3"/>
    <dgm:cxn modelId="{950BD3B3-B1D8-4148-A7D5-30E6C923C64E}" type="presParOf" srcId="{8B184A44-A709-4FE2-901E-A3DEE3ED3665}" destId="{84A75D3B-642F-49D9-8395-7E64BE2DC3CB}" srcOrd="0" destOrd="0" presId="urn:microsoft.com/office/officeart/2005/8/layout/hierarchy3"/>
    <dgm:cxn modelId="{CFCD83CF-0276-47F2-8486-76E00F936159}" type="presParOf" srcId="{8B184A44-A709-4FE2-901E-A3DEE3ED3665}" destId="{BC02DE35-12CA-42A1-8E34-51CC929E52B1}" srcOrd="1" destOrd="0" presId="urn:microsoft.com/office/officeart/2005/8/layout/hierarchy3"/>
    <dgm:cxn modelId="{96CE551B-30DE-4E68-9F65-43887BB7C728}" type="presParOf" srcId="{8B184A44-A709-4FE2-901E-A3DEE3ED3665}" destId="{11DB579F-9F5A-4837-B66C-F017EB36B566}" srcOrd="2" destOrd="0" presId="urn:microsoft.com/office/officeart/2005/8/layout/hierarchy3"/>
    <dgm:cxn modelId="{1EF5BCDA-5FF3-4735-8030-280D768A5F3F}" type="presParOf" srcId="{8B184A44-A709-4FE2-901E-A3DEE3ED3665}" destId="{8BBCCAA9-95F9-4BC3-8C0A-BAB6CA717081}" srcOrd="3" destOrd="0" presId="urn:microsoft.com/office/officeart/2005/8/layout/hierarchy3"/>
    <dgm:cxn modelId="{A19007D4-8CC8-41D8-B00C-3E51C399F7E1}" type="presParOf" srcId="{8B184A44-A709-4FE2-901E-A3DEE3ED3665}" destId="{3FDC2E97-8387-4B05-889C-C9E5FB5C06A1}" srcOrd="4" destOrd="0" presId="urn:microsoft.com/office/officeart/2005/8/layout/hierarchy3"/>
    <dgm:cxn modelId="{24C42519-D9C0-4A42-8995-74E149C8C466}" type="presParOf" srcId="{8B184A44-A709-4FE2-901E-A3DEE3ED3665}" destId="{B2BE15F7-2FE5-4BF3-A44C-5D222055FD23}" srcOrd="5" destOrd="0" presId="urn:microsoft.com/office/officeart/2005/8/layout/hierarchy3"/>
    <dgm:cxn modelId="{9C005C95-41A4-445A-A974-22F6F756C059}" type="presParOf" srcId="{8B184A44-A709-4FE2-901E-A3DEE3ED3665}" destId="{07A60656-D639-4E6E-9778-7155AA7AD8FA}" srcOrd="6" destOrd="0" presId="urn:microsoft.com/office/officeart/2005/8/layout/hierarchy3"/>
    <dgm:cxn modelId="{8C72ED83-0E20-4C35-A886-834B7EAE1DBE}" type="presParOf" srcId="{8B184A44-A709-4FE2-901E-A3DEE3ED3665}" destId="{E4539FB7-AD45-4F97-A70F-A6A0528B9E05}" srcOrd="7" destOrd="0" presId="urn:microsoft.com/office/officeart/2005/8/layout/hierarchy3"/>
    <dgm:cxn modelId="{C0F071C4-9971-4CF1-8ADB-901C8908093A}" type="presParOf" srcId="{8B184A44-A709-4FE2-901E-A3DEE3ED3665}" destId="{10A25B6B-E3BD-4CBE-B052-54DAEB5FA1D3}" srcOrd="8" destOrd="0" presId="urn:microsoft.com/office/officeart/2005/8/layout/hierarchy3"/>
    <dgm:cxn modelId="{23A7F067-9EC7-400C-A2D6-4BDA7A1E416A}" type="presParOf" srcId="{8B184A44-A709-4FE2-901E-A3DEE3ED3665}" destId="{6B1C8D3D-F1BA-4C71-9C8C-2B18CB13F203}" srcOrd="9" destOrd="0" presId="urn:microsoft.com/office/officeart/2005/8/layout/hierarchy3"/>
    <dgm:cxn modelId="{EC39361F-1628-4B2E-874C-2F1A6F73232C}" type="presParOf" srcId="{8B184A44-A709-4FE2-901E-A3DEE3ED3665}" destId="{F0AB70A1-E20E-4032-A733-8034C489C895}" srcOrd="10" destOrd="0" presId="urn:microsoft.com/office/officeart/2005/8/layout/hierarchy3"/>
    <dgm:cxn modelId="{54FA3399-0B38-4F43-8830-1E0B2EDB928C}" type="presParOf" srcId="{8B184A44-A709-4FE2-901E-A3DEE3ED3665}" destId="{D0D07EC9-EDC4-4988-ADEF-2DCE2DAA2852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F8E97E-56BD-4196-A758-61A9A2B6A1C5}">
      <dsp:nvSpPr>
        <dsp:cNvPr id="0" name=""/>
        <dsp:cNvSpPr/>
      </dsp:nvSpPr>
      <dsp:spPr>
        <a:xfrm>
          <a:off x="360038" y="2092"/>
          <a:ext cx="2015239" cy="10076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>
              <a:effectLst/>
              <a:latin typeface="Arial" pitchFamily="34" charset="0"/>
              <a:cs typeface="Arial" pitchFamily="34" charset="0"/>
            </a:rPr>
            <a:t>Principios pedagógicos</a:t>
          </a:r>
          <a:endParaRPr lang="es-MX" sz="2500" kern="1200" dirty="0"/>
        </a:p>
      </dsp:txBody>
      <dsp:txXfrm>
        <a:off x="389550" y="31604"/>
        <a:ext cx="1956215" cy="948595"/>
      </dsp:txXfrm>
    </dsp:sp>
    <dsp:sp modelId="{257D915B-EC70-45B3-B7CF-19F3F2D958BE}">
      <dsp:nvSpPr>
        <dsp:cNvPr id="0" name=""/>
        <dsp:cNvSpPr/>
      </dsp:nvSpPr>
      <dsp:spPr>
        <a:xfrm>
          <a:off x="561562" y="1009711"/>
          <a:ext cx="201523" cy="7557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5714"/>
              </a:lnTo>
              <a:lnTo>
                <a:pt x="201523" y="75571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FBD8DB-08C2-4591-8E42-B390D94FECB1}">
      <dsp:nvSpPr>
        <dsp:cNvPr id="0" name=""/>
        <dsp:cNvSpPr/>
      </dsp:nvSpPr>
      <dsp:spPr>
        <a:xfrm>
          <a:off x="763086" y="1261616"/>
          <a:ext cx="1612191" cy="1007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>
              <a:effectLst/>
            </a:rPr>
            <a:t>Planificación de la práctica docente</a:t>
          </a:r>
          <a:endParaRPr lang="es-MX" sz="2100" kern="1200" dirty="0"/>
        </a:p>
      </dsp:txBody>
      <dsp:txXfrm>
        <a:off x="792598" y="1291128"/>
        <a:ext cx="1553167" cy="948595"/>
      </dsp:txXfrm>
    </dsp:sp>
    <dsp:sp modelId="{1C1FF145-AB11-4CE9-89BF-E24A39E15DAA}">
      <dsp:nvSpPr>
        <dsp:cNvPr id="0" name=""/>
        <dsp:cNvSpPr/>
      </dsp:nvSpPr>
      <dsp:spPr>
        <a:xfrm>
          <a:off x="561562" y="1009711"/>
          <a:ext cx="201523" cy="20152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5239"/>
              </a:lnTo>
              <a:lnTo>
                <a:pt x="201523" y="2015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BB3B2A-C108-4B1F-9126-6332C1D0D72A}">
      <dsp:nvSpPr>
        <dsp:cNvPr id="0" name=""/>
        <dsp:cNvSpPr/>
      </dsp:nvSpPr>
      <dsp:spPr>
        <a:xfrm>
          <a:off x="763086" y="2521141"/>
          <a:ext cx="1612191" cy="1007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>
              <a:effectLst/>
            </a:rPr>
            <a:t>Ambientes de aprendizaje</a:t>
          </a:r>
          <a:endParaRPr lang="es-MX" sz="2100" kern="1200" dirty="0"/>
        </a:p>
      </dsp:txBody>
      <dsp:txXfrm>
        <a:off x="792598" y="2550653"/>
        <a:ext cx="1553167" cy="948595"/>
      </dsp:txXfrm>
    </dsp:sp>
    <dsp:sp modelId="{3C32FE4A-DB05-46B2-820C-D7975449184A}">
      <dsp:nvSpPr>
        <dsp:cNvPr id="0" name=""/>
        <dsp:cNvSpPr/>
      </dsp:nvSpPr>
      <dsp:spPr>
        <a:xfrm>
          <a:off x="561562" y="1009711"/>
          <a:ext cx="201523" cy="32747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74764"/>
              </a:lnTo>
              <a:lnTo>
                <a:pt x="201523" y="327476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5E3458-2B35-4274-98A2-4820E5DA9D5C}">
      <dsp:nvSpPr>
        <dsp:cNvPr id="0" name=""/>
        <dsp:cNvSpPr/>
      </dsp:nvSpPr>
      <dsp:spPr>
        <a:xfrm>
          <a:off x="763086" y="3780666"/>
          <a:ext cx="1612191" cy="1007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smtClean="0">
              <a:effectLst/>
            </a:rPr>
            <a:t>Modalidades de trabajo</a:t>
          </a:r>
          <a:endParaRPr lang="es-MX" sz="2100" kern="1200" dirty="0">
            <a:effectLst/>
          </a:endParaRPr>
        </a:p>
      </dsp:txBody>
      <dsp:txXfrm>
        <a:off x="792598" y="3810178"/>
        <a:ext cx="1553167" cy="948595"/>
      </dsp:txXfrm>
    </dsp:sp>
    <dsp:sp modelId="{0F2F5980-F178-4F72-801F-848DB2146867}">
      <dsp:nvSpPr>
        <dsp:cNvPr id="0" name=""/>
        <dsp:cNvSpPr/>
      </dsp:nvSpPr>
      <dsp:spPr>
        <a:xfrm>
          <a:off x="561562" y="1009711"/>
          <a:ext cx="201523" cy="4534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34288"/>
              </a:lnTo>
              <a:lnTo>
                <a:pt x="201523" y="453428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F3A430-F4A5-4C8F-A04B-CC04436087B5}">
      <dsp:nvSpPr>
        <dsp:cNvPr id="0" name=""/>
        <dsp:cNvSpPr/>
      </dsp:nvSpPr>
      <dsp:spPr>
        <a:xfrm>
          <a:off x="763086" y="5040190"/>
          <a:ext cx="1612191" cy="1007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Trabajo colaborativo</a:t>
          </a:r>
          <a:endParaRPr lang="es-MX" sz="2100" kern="1200" dirty="0"/>
        </a:p>
      </dsp:txBody>
      <dsp:txXfrm>
        <a:off x="792598" y="5069702"/>
        <a:ext cx="1553167" cy="948595"/>
      </dsp:txXfrm>
    </dsp:sp>
    <dsp:sp modelId="{D799B2A4-4974-4B57-9744-EE94DFF0A052}">
      <dsp:nvSpPr>
        <dsp:cNvPr id="0" name=""/>
        <dsp:cNvSpPr/>
      </dsp:nvSpPr>
      <dsp:spPr>
        <a:xfrm>
          <a:off x="561562" y="1009711"/>
          <a:ext cx="201523" cy="57938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93813"/>
              </a:lnTo>
              <a:lnTo>
                <a:pt x="201523" y="579381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0BA16F-2B84-4D48-8344-06E7401529AA}">
      <dsp:nvSpPr>
        <dsp:cNvPr id="0" name=""/>
        <dsp:cNvSpPr/>
      </dsp:nvSpPr>
      <dsp:spPr>
        <a:xfrm>
          <a:off x="763086" y="6299715"/>
          <a:ext cx="1612191" cy="1007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Uso de materiales y recursos </a:t>
          </a:r>
          <a:endParaRPr lang="es-MX" sz="2100" kern="1200" dirty="0"/>
        </a:p>
      </dsp:txBody>
      <dsp:txXfrm>
        <a:off x="792598" y="6329227"/>
        <a:ext cx="1553167" cy="948595"/>
      </dsp:txXfrm>
    </dsp:sp>
    <dsp:sp modelId="{312072AD-D9BC-4931-B08F-EAAB219035BF}">
      <dsp:nvSpPr>
        <dsp:cNvPr id="0" name=""/>
        <dsp:cNvSpPr/>
      </dsp:nvSpPr>
      <dsp:spPr>
        <a:xfrm>
          <a:off x="561562" y="1009711"/>
          <a:ext cx="201523" cy="7053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53338"/>
              </a:lnTo>
              <a:lnTo>
                <a:pt x="201523" y="705333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545CA3-0640-4F8C-9ECD-DE4E83E6E98D}">
      <dsp:nvSpPr>
        <dsp:cNvPr id="0" name=""/>
        <dsp:cNvSpPr/>
      </dsp:nvSpPr>
      <dsp:spPr>
        <a:xfrm>
          <a:off x="763086" y="7559240"/>
          <a:ext cx="1612191" cy="1007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Evaluación</a:t>
          </a:r>
          <a:endParaRPr lang="es-MX" sz="2100" kern="1200" dirty="0"/>
        </a:p>
      </dsp:txBody>
      <dsp:txXfrm>
        <a:off x="792598" y="7588752"/>
        <a:ext cx="1553167" cy="948595"/>
      </dsp:txXfrm>
    </dsp:sp>
    <dsp:sp modelId="{8A9F756C-ED80-4A34-9CC5-0C6ED42AD67E}">
      <dsp:nvSpPr>
        <dsp:cNvPr id="0" name=""/>
        <dsp:cNvSpPr/>
      </dsp:nvSpPr>
      <dsp:spPr>
        <a:xfrm>
          <a:off x="2879088" y="2092"/>
          <a:ext cx="2015239" cy="10076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>
              <a:effectLst/>
              <a:latin typeface="Arial" pitchFamily="34" charset="0"/>
              <a:cs typeface="Arial" pitchFamily="34" charset="0"/>
            </a:rPr>
            <a:t>Principales conceptos</a:t>
          </a:r>
          <a:endParaRPr lang="es-MX" sz="2500" kern="1200" dirty="0"/>
        </a:p>
      </dsp:txBody>
      <dsp:txXfrm>
        <a:off x="2908600" y="31604"/>
        <a:ext cx="1956215" cy="948595"/>
      </dsp:txXfrm>
    </dsp:sp>
    <dsp:sp modelId="{84A75D3B-642F-49D9-8395-7E64BE2DC3CB}">
      <dsp:nvSpPr>
        <dsp:cNvPr id="0" name=""/>
        <dsp:cNvSpPr/>
      </dsp:nvSpPr>
      <dsp:spPr>
        <a:xfrm>
          <a:off x="3080612" y="1009711"/>
          <a:ext cx="273524" cy="7557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5714"/>
              </a:lnTo>
              <a:lnTo>
                <a:pt x="273524" y="75571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02DE35-12CA-42A1-8E34-51CC929E52B1}">
      <dsp:nvSpPr>
        <dsp:cNvPr id="0" name=""/>
        <dsp:cNvSpPr/>
      </dsp:nvSpPr>
      <dsp:spPr>
        <a:xfrm>
          <a:off x="3354136" y="1261616"/>
          <a:ext cx="2766536" cy="1007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kern="1200" dirty="0" smtClean="0">
              <a:latin typeface="Arial" pitchFamily="34" charset="0"/>
              <a:cs typeface="Arial" pitchFamily="34" charset="0"/>
            </a:rPr>
            <a:t>Plantear acciones para orientar la intervención del maestro hacia el desarrollo de competencias</a:t>
          </a:r>
          <a:endParaRPr lang="es-MX" sz="1400" b="0" kern="1200" dirty="0">
            <a:latin typeface="Arial" pitchFamily="34" charset="0"/>
            <a:cs typeface="Arial" pitchFamily="34" charset="0"/>
          </a:endParaRPr>
        </a:p>
      </dsp:txBody>
      <dsp:txXfrm>
        <a:off x="3383648" y="1291128"/>
        <a:ext cx="2707512" cy="948595"/>
      </dsp:txXfrm>
    </dsp:sp>
    <dsp:sp modelId="{11DB579F-9F5A-4837-B66C-F017EB36B566}">
      <dsp:nvSpPr>
        <dsp:cNvPr id="0" name=""/>
        <dsp:cNvSpPr/>
      </dsp:nvSpPr>
      <dsp:spPr>
        <a:xfrm>
          <a:off x="3080612" y="1009711"/>
          <a:ext cx="343316" cy="20152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5239"/>
              </a:lnTo>
              <a:lnTo>
                <a:pt x="343316" y="2015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BCCAA9-95F9-4BC3-8C0A-BAB6CA717081}">
      <dsp:nvSpPr>
        <dsp:cNvPr id="0" name=""/>
        <dsp:cNvSpPr/>
      </dsp:nvSpPr>
      <dsp:spPr>
        <a:xfrm>
          <a:off x="3423928" y="2521141"/>
          <a:ext cx="2624744" cy="1007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kern="1200" smtClean="0">
              <a:latin typeface="Arial" pitchFamily="34" charset="0"/>
              <a:cs typeface="Arial" pitchFamily="34" charset="0"/>
            </a:rPr>
            <a:t>Son escenarios construidos para favorecer de manera intencionada las situaciones de aprendizaje</a:t>
          </a:r>
          <a:endParaRPr lang="es-MX" sz="1400" b="0" kern="1200">
            <a:latin typeface="Arial" pitchFamily="34" charset="0"/>
            <a:cs typeface="Arial" pitchFamily="34" charset="0"/>
          </a:endParaRPr>
        </a:p>
      </dsp:txBody>
      <dsp:txXfrm>
        <a:off x="3453440" y="2550653"/>
        <a:ext cx="2565720" cy="948595"/>
      </dsp:txXfrm>
    </dsp:sp>
    <dsp:sp modelId="{3FDC2E97-8387-4B05-889C-C9E5FB5C06A1}">
      <dsp:nvSpPr>
        <dsp:cNvPr id="0" name=""/>
        <dsp:cNvSpPr/>
      </dsp:nvSpPr>
      <dsp:spPr>
        <a:xfrm>
          <a:off x="3080612" y="1009711"/>
          <a:ext cx="271315" cy="32747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74764"/>
              </a:lnTo>
              <a:lnTo>
                <a:pt x="271315" y="327476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BE15F7-2FE5-4BF3-A44C-5D222055FD23}">
      <dsp:nvSpPr>
        <dsp:cNvPr id="0" name=""/>
        <dsp:cNvSpPr/>
      </dsp:nvSpPr>
      <dsp:spPr>
        <a:xfrm>
          <a:off x="3351927" y="3780666"/>
          <a:ext cx="2624744" cy="1007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kern="1200" smtClean="0">
              <a:latin typeface="Arial" pitchFamily="34" charset="0"/>
              <a:cs typeface="Arial" pitchFamily="34" charset="0"/>
            </a:rPr>
            <a:t>Son el medio por el cual se organiza el trabajo docente, a partir de planear y diseñar experiencias que incorporan el contexto </a:t>
          </a:r>
          <a:endParaRPr lang="es-MX" sz="1400" b="0" kern="1200">
            <a:latin typeface="Arial" pitchFamily="34" charset="0"/>
            <a:cs typeface="Arial" pitchFamily="34" charset="0"/>
          </a:endParaRPr>
        </a:p>
      </dsp:txBody>
      <dsp:txXfrm>
        <a:off x="3381439" y="3810178"/>
        <a:ext cx="2565720" cy="948595"/>
      </dsp:txXfrm>
    </dsp:sp>
    <dsp:sp modelId="{07A60656-D639-4E6E-9778-7155AA7AD8FA}">
      <dsp:nvSpPr>
        <dsp:cNvPr id="0" name=""/>
        <dsp:cNvSpPr/>
      </dsp:nvSpPr>
      <dsp:spPr>
        <a:xfrm>
          <a:off x="3080612" y="1009711"/>
          <a:ext cx="273524" cy="4534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34288"/>
              </a:lnTo>
              <a:lnTo>
                <a:pt x="273524" y="453428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539FB7-AD45-4F97-A70F-A6A0528B9E05}">
      <dsp:nvSpPr>
        <dsp:cNvPr id="0" name=""/>
        <dsp:cNvSpPr/>
      </dsp:nvSpPr>
      <dsp:spPr>
        <a:xfrm>
          <a:off x="3354136" y="5040190"/>
          <a:ext cx="2766536" cy="1007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kern="1200" dirty="0" smtClean="0">
              <a:latin typeface="Arial" pitchFamily="34" charset="0"/>
              <a:cs typeface="Arial" pitchFamily="34" charset="0"/>
            </a:rPr>
            <a:t>El trabajo colaborativo sea funcional debe ser inclusivos estudiantes expresen sus descubrimientos, soluciones, reflexiones, dudas, coincidencias y diferencias </a:t>
          </a:r>
          <a:endParaRPr lang="es-MX" sz="1400" b="0" kern="1200" dirty="0">
            <a:latin typeface="Arial" pitchFamily="34" charset="0"/>
            <a:cs typeface="Arial" pitchFamily="34" charset="0"/>
          </a:endParaRPr>
        </a:p>
      </dsp:txBody>
      <dsp:txXfrm>
        <a:off x="3383648" y="5069702"/>
        <a:ext cx="2707512" cy="948595"/>
      </dsp:txXfrm>
    </dsp:sp>
    <dsp:sp modelId="{10A25B6B-E3BD-4CBE-B052-54DAEB5FA1D3}">
      <dsp:nvSpPr>
        <dsp:cNvPr id="0" name=""/>
        <dsp:cNvSpPr/>
      </dsp:nvSpPr>
      <dsp:spPr>
        <a:xfrm>
          <a:off x="3080612" y="1009711"/>
          <a:ext cx="273540" cy="57938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93813"/>
              </a:lnTo>
              <a:lnTo>
                <a:pt x="273540" y="579381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1C8D3D-F1BA-4C71-9C8C-2B18CB13F203}">
      <dsp:nvSpPr>
        <dsp:cNvPr id="0" name=""/>
        <dsp:cNvSpPr/>
      </dsp:nvSpPr>
      <dsp:spPr>
        <a:xfrm>
          <a:off x="3354152" y="6299715"/>
          <a:ext cx="2766520" cy="1007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kern="1200" dirty="0" smtClean="0">
              <a:latin typeface="Arial" pitchFamily="34" charset="0"/>
              <a:cs typeface="Arial" pitchFamily="34" charset="0"/>
            </a:rPr>
            <a:t>Los materiales ofrecen distintos tipos de tratamiento y nivel de profundidad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kern="1200" dirty="0" smtClean="0">
              <a:latin typeface="Arial" pitchFamily="34" charset="0"/>
              <a:cs typeface="Arial" pitchFamily="34" charset="0"/>
            </a:rPr>
            <a:t>de otras fuentes así como de los materiales digitales  </a:t>
          </a:r>
          <a:endParaRPr lang="es-MX" sz="1400" b="0" kern="1200" dirty="0">
            <a:latin typeface="Arial" pitchFamily="34" charset="0"/>
            <a:cs typeface="Arial" pitchFamily="34" charset="0"/>
          </a:endParaRPr>
        </a:p>
      </dsp:txBody>
      <dsp:txXfrm>
        <a:off x="3383664" y="6329227"/>
        <a:ext cx="2707496" cy="948595"/>
      </dsp:txXfrm>
    </dsp:sp>
    <dsp:sp modelId="{F0AB70A1-E20E-4032-A733-8034C489C895}">
      <dsp:nvSpPr>
        <dsp:cNvPr id="0" name=""/>
        <dsp:cNvSpPr/>
      </dsp:nvSpPr>
      <dsp:spPr>
        <a:xfrm>
          <a:off x="3080612" y="1009711"/>
          <a:ext cx="201523" cy="7053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53338"/>
              </a:lnTo>
              <a:lnTo>
                <a:pt x="201523" y="705333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D07EC9-EDC4-4988-ADEF-2DCE2DAA2852}">
      <dsp:nvSpPr>
        <dsp:cNvPr id="0" name=""/>
        <dsp:cNvSpPr/>
      </dsp:nvSpPr>
      <dsp:spPr>
        <a:xfrm>
          <a:off x="3282136" y="7559240"/>
          <a:ext cx="2766536" cy="1007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kern="1200" dirty="0" smtClean="0">
              <a:latin typeface="Arial" pitchFamily="34" charset="0"/>
              <a:cs typeface="Arial" pitchFamily="34" charset="0"/>
            </a:rPr>
            <a:t>El docente es el encargado de la evaluación de los aprendizajes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kern="1200" dirty="0" smtClean="0">
              <a:latin typeface="Arial" pitchFamily="34" charset="0"/>
              <a:cs typeface="Arial" pitchFamily="34" charset="0"/>
            </a:rPr>
            <a:t>,crea oportunidades de aprendizaje y hace las modificaciones necesarias  </a:t>
          </a:r>
          <a:endParaRPr lang="es-MX" sz="1400" b="0" kern="1200" dirty="0">
            <a:latin typeface="Arial" pitchFamily="34" charset="0"/>
            <a:cs typeface="Arial" pitchFamily="34" charset="0"/>
          </a:endParaRPr>
        </a:p>
      </dsp:txBody>
      <dsp:txXfrm>
        <a:off x="3311648" y="7588752"/>
        <a:ext cx="2707512" cy="9485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CBF2-E536-4629-A5C4-76B8B48344FD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2D75-38D2-4C13-9DAB-E5919D9C47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0803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CBF2-E536-4629-A5C4-76B8B48344FD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2D75-38D2-4C13-9DAB-E5919D9C47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4775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CBF2-E536-4629-A5C4-76B8B48344FD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2D75-38D2-4C13-9DAB-E5919D9C47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47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CBF2-E536-4629-A5C4-76B8B48344FD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2D75-38D2-4C13-9DAB-E5919D9C47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9059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CBF2-E536-4629-A5C4-76B8B48344FD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2D75-38D2-4C13-9DAB-E5919D9C47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497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CBF2-E536-4629-A5C4-76B8B48344FD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2D75-38D2-4C13-9DAB-E5919D9C47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6518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CBF2-E536-4629-A5C4-76B8B48344FD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2D75-38D2-4C13-9DAB-E5919D9C47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4940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CBF2-E536-4629-A5C4-76B8B48344FD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2D75-38D2-4C13-9DAB-E5919D9C47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7025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CBF2-E536-4629-A5C4-76B8B48344FD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2D75-38D2-4C13-9DAB-E5919D9C47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8258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CBF2-E536-4629-A5C4-76B8B48344FD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2D75-38D2-4C13-9DAB-E5919D9C47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2630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CBF2-E536-4629-A5C4-76B8B48344FD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2D75-38D2-4C13-9DAB-E5919D9C47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048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FCBF2-E536-4629-A5C4-76B8B48344FD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22D75-38D2-4C13-9DAB-E5919D9C47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413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63590" y="-2231"/>
            <a:ext cx="6730817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ESCUELA NORMAL DE EDUCACION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PREESCOLAR</a:t>
            </a: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Imagen 2" descr="Descripción: http://www.comimsa.edu.mx/sistemainn/sin2/img/educacion%20superior/Escuela%20Normal%20de%20Educaci%C3%B3n%20Preescolar%20del%20Estado%20de%20Coahuil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5504" y="1535274"/>
            <a:ext cx="1676400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87639" y="2382143"/>
            <a:ext cx="5672130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Cuadro comparativo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1200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1200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Alumna: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Nathalia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Fuentes Galindo 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Grado y sección: 4 “C” 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Núm. Lista: 10 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1200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1200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1200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1200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1200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1200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1200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1200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1200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1200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1200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Saltillo, Coahuila  de </a:t>
            </a:r>
            <a:r>
              <a:rPr kumimoji="0" lang="es-MX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Zaragoza </a:t>
            </a:r>
            <a:r>
              <a:rPr lang="es-MX" sz="1200" smtClean="0">
                <a:latin typeface="Arial" pitchFamily="34" charset="0"/>
                <a:ea typeface="Calibri" pitchFamily="34" charset="0"/>
                <a:cs typeface="Arial" pitchFamily="34" charset="0"/>
              </a:rPr>
              <a:t>viernes</a:t>
            </a:r>
            <a:r>
              <a:rPr kumimoji="0" lang="es-MX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13 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de febrero 2015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006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1342" y="611560"/>
            <a:ext cx="6522940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Introducci</a:t>
            </a: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</a:t>
            </a:r>
            <a:endParaRPr kumimoji="0" lang="es-MX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En este cuadro comparativo se estar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analizando los principales conceptos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y principios te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ricos del enfoque formativo del plan 2011,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donde se puede observar los elementos b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sicos o necesarios que deben ser implementados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en la pr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ctica docente. </a:t>
            </a:r>
            <a:endParaRPr kumimoji="0" lang="es-MX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1 Rectángulo"/>
          <p:cNvSpPr/>
          <p:nvPr/>
        </p:nvSpPr>
        <p:spPr>
          <a:xfrm>
            <a:off x="191342" y="2393699"/>
            <a:ext cx="6522940" cy="13862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400" b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V</a:t>
            </a:r>
            <a:r>
              <a:rPr lang="es-MX" sz="1400" b="1" i="1" dirty="0"/>
              <a:t>UNIDAD I Fundamentos generales del Plan de Estudios 2011 de Educación Básica / CUADRO SINÓPTICO * El enfoque formativo, fundamentos y principios teóricos del Plan de Estudios 2011 de Educación Básica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400" b="1" dirty="0">
                <a:effectLst/>
                <a:latin typeface="Arial" pitchFamily="34" charset="0"/>
                <a:ea typeface="Calibri"/>
                <a:cs typeface="Arial" pitchFamily="34" charset="0"/>
              </a:rPr>
              <a:t> 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76672" y="2548197"/>
            <a:ext cx="58326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UNIDAD I Fundamentos generales del Plan de Estudios 2011 de Educación Básica / CUADRO SINÓPTICO * El enfoque formativo, fundamentos y principios teóricos del Plan de Estudios 2011 de Educación Básica</a:t>
            </a:r>
          </a:p>
        </p:txBody>
      </p:sp>
    </p:spTree>
    <p:extLst>
      <p:ext uri="{BB962C8B-B14F-4D97-AF65-F5344CB8AC3E}">
        <p14:creationId xmlns:p14="http://schemas.microsoft.com/office/powerpoint/2010/main" val="3849542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942963386"/>
              </p:ext>
            </p:extLst>
          </p:nvPr>
        </p:nvGraphicFramePr>
        <p:xfrm>
          <a:off x="260648" y="179512"/>
          <a:ext cx="6408712" cy="8568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7926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556792" y="611560"/>
            <a:ext cx="36724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Conclusión </a:t>
            </a:r>
          </a:p>
          <a:p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dirty="0" smtClean="0">
                <a:latin typeface="Arial" pitchFamily="34" charset="0"/>
                <a:cs typeface="Arial" pitchFamily="34" charset="0"/>
              </a:rPr>
              <a:t>Se puede observar que es necesario prestar mas atención a la completa implementación de cada uno de estos elemento todo a favor de mejorar la practica con los niños..</a:t>
            </a:r>
          </a:p>
          <a:p>
            <a:pPr algn="just"/>
            <a:r>
              <a:rPr lang="es-MX" dirty="0" smtClean="0">
                <a:latin typeface="Arial" pitchFamily="34" charset="0"/>
                <a:cs typeface="Arial" pitchFamily="34" charset="0"/>
              </a:rPr>
              <a:t>Pues en algunos de los casos se estaban omitiendo alguno de los principios.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15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319</Words>
  <Application>Microsoft Office PowerPoint</Application>
  <PresentationFormat>Presentación en pantalla (4:3)</PresentationFormat>
  <Paragraphs>64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Jesus FG</dc:creator>
  <cp:lastModifiedBy>Jesus FG</cp:lastModifiedBy>
  <cp:revision>6</cp:revision>
  <dcterms:created xsi:type="dcterms:W3CDTF">2015-02-10T16:38:43Z</dcterms:created>
  <dcterms:modified xsi:type="dcterms:W3CDTF">2015-02-10T17:06:12Z</dcterms:modified>
</cp:coreProperties>
</file>