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10/02/2015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543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PRINCIPIOS PEDAGÓGICOS Y CAMPOS FORMATIVOS</a:t>
            </a:r>
            <a:endParaRPr lang="es-MX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03648" y="315664"/>
            <a:ext cx="7740352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50" dirty="0" smtClean="0"/>
              <a:t>Centrar la atención en los </a:t>
            </a:r>
            <a:r>
              <a:rPr lang="es-MX" sz="2050" dirty="0" smtClean="0"/>
              <a:t>estudiantes y </a:t>
            </a:r>
            <a:r>
              <a:rPr lang="es-MX" sz="2050" dirty="0" smtClean="0"/>
              <a:t>en sus procesos de </a:t>
            </a:r>
            <a:r>
              <a:rPr lang="es-MX" sz="2050" dirty="0" smtClean="0"/>
              <a:t>aprendizaje</a:t>
            </a:r>
          </a:p>
          <a:p>
            <a:pPr algn="ctr"/>
            <a:r>
              <a:rPr lang="es-MX" sz="2050" dirty="0" smtClean="0"/>
              <a:t>Planificar para potenciar el </a:t>
            </a:r>
            <a:r>
              <a:rPr lang="es-MX" sz="2050" dirty="0" smtClean="0"/>
              <a:t>aprendizaje</a:t>
            </a:r>
          </a:p>
          <a:p>
            <a:pPr algn="ctr"/>
            <a:r>
              <a:rPr lang="es-MX" sz="2050" dirty="0" smtClean="0"/>
              <a:t>Generar ambientes de </a:t>
            </a:r>
            <a:r>
              <a:rPr lang="es-MX" sz="2050" dirty="0" smtClean="0"/>
              <a:t>aprendizaje</a:t>
            </a:r>
          </a:p>
          <a:p>
            <a:pPr algn="ctr"/>
            <a:r>
              <a:rPr lang="es-MX" sz="2050" dirty="0" smtClean="0"/>
              <a:t>Trabajar en </a:t>
            </a:r>
            <a:r>
              <a:rPr lang="es-MX" sz="2050" dirty="0" smtClean="0"/>
              <a:t>colaboración para </a:t>
            </a:r>
            <a:r>
              <a:rPr lang="es-MX" sz="2050" dirty="0" smtClean="0"/>
              <a:t>construir el </a:t>
            </a:r>
            <a:r>
              <a:rPr lang="es-MX" sz="2050" dirty="0" smtClean="0"/>
              <a:t>aprendizaje</a:t>
            </a:r>
          </a:p>
          <a:p>
            <a:pPr algn="ctr"/>
            <a:r>
              <a:rPr lang="es-MX" sz="2050" dirty="0" smtClean="0"/>
              <a:t>Poner énfasis en el desarrollo de </a:t>
            </a:r>
            <a:r>
              <a:rPr lang="es-MX" sz="2050" dirty="0" smtClean="0"/>
              <a:t>competencias, el </a:t>
            </a:r>
            <a:r>
              <a:rPr lang="es-MX" sz="2050" dirty="0" smtClean="0"/>
              <a:t>logro de los </a:t>
            </a:r>
            <a:r>
              <a:rPr lang="es-MX" sz="2050" dirty="0" smtClean="0"/>
              <a:t>Estándares Curriculares y </a:t>
            </a:r>
            <a:r>
              <a:rPr lang="es-MX" sz="2050" dirty="0" smtClean="0"/>
              <a:t>los aprendizajes </a:t>
            </a:r>
            <a:r>
              <a:rPr lang="es-MX" sz="2050" dirty="0" smtClean="0"/>
              <a:t>esperados</a:t>
            </a:r>
          </a:p>
          <a:p>
            <a:pPr algn="ctr"/>
            <a:r>
              <a:rPr lang="es-MX" sz="2050" dirty="0" smtClean="0"/>
              <a:t>Usar materiales </a:t>
            </a:r>
            <a:r>
              <a:rPr lang="es-MX" sz="2050" dirty="0" smtClean="0"/>
              <a:t>educativos para </a:t>
            </a:r>
            <a:r>
              <a:rPr lang="es-MX" sz="2050" dirty="0" smtClean="0"/>
              <a:t>favorecer el </a:t>
            </a:r>
            <a:r>
              <a:rPr lang="es-MX" sz="2050" dirty="0" smtClean="0"/>
              <a:t>aprendizaje</a:t>
            </a:r>
          </a:p>
          <a:p>
            <a:pPr algn="ctr"/>
            <a:r>
              <a:rPr lang="es-MX" sz="2050" dirty="0" smtClean="0"/>
              <a:t>Evaluar para </a:t>
            </a:r>
            <a:r>
              <a:rPr lang="es-MX" sz="2050" dirty="0" smtClean="0"/>
              <a:t>aprender</a:t>
            </a:r>
          </a:p>
          <a:p>
            <a:pPr algn="ctr"/>
            <a:r>
              <a:rPr lang="es-MX" sz="2050" dirty="0" smtClean="0"/>
              <a:t>Favorecer la inclusión para atender a la </a:t>
            </a:r>
            <a:r>
              <a:rPr lang="es-MX" sz="2050" dirty="0" smtClean="0"/>
              <a:t>diversidad</a:t>
            </a:r>
          </a:p>
          <a:p>
            <a:pPr algn="ctr"/>
            <a:r>
              <a:rPr lang="es-MX" sz="2050" dirty="0" smtClean="0"/>
              <a:t>Incorporar temas de relevancia </a:t>
            </a:r>
            <a:r>
              <a:rPr lang="es-MX" sz="2050" dirty="0" smtClean="0"/>
              <a:t>social</a:t>
            </a:r>
          </a:p>
          <a:p>
            <a:pPr algn="ctr"/>
            <a:r>
              <a:rPr lang="es-MX" sz="2050" dirty="0" smtClean="0"/>
              <a:t>Renovar el pacto entre el </a:t>
            </a:r>
            <a:r>
              <a:rPr lang="es-MX" sz="2050" dirty="0" smtClean="0"/>
              <a:t>estudiante, el </a:t>
            </a:r>
            <a:r>
              <a:rPr lang="es-MX" sz="2050" dirty="0" smtClean="0"/>
              <a:t>docente, la familia y la </a:t>
            </a:r>
            <a:r>
              <a:rPr lang="es-MX" sz="2050" dirty="0" smtClean="0"/>
              <a:t>escuela</a:t>
            </a:r>
          </a:p>
          <a:p>
            <a:pPr algn="ctr"/>
            <a:r>
              <a:rPr lang="es-MX" sz="2050" dirty="0" smtClean="0"/>
              <a:t>Reorientar el </a:t>
            </a:r>
            <a:r>
              <a:rPr lang="es-MX" sz="2050" dirty="0" smtClean="0"/>
              <a:t>liderazgo</a:t>
            </a:r>
          </a:p>
          <a:p>
            <a:pPr algn="ctr"/>
            <a:r>
              <a:rPr lang="es-MX" sz="2050" dirty="0" smtClean="0"/>
              <a:t>La tutoría y la asesoría académica a la escuela</a:t>
            </a:r>
            <a:endParaRPr lang="es-MX" sz="2050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7664" y="5507940"/>
            <a:ext cx="7596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LENGUAJE Y COMUNICACIÓN</a:t>
            </a:r>
          </a:p>
          <a:p>
            <a:pPr algn="ctr"/>
            <a:r>
              <a:rPr lang="es-MX" sz="1400" dirty="0" smtClean="0"/>
              <a:t>PENSAMIENTO MATEMATICO </a:t>
            </a:r>
          </a:p>
          <a:p>
            <a:pPr algn="ctr"/>
            <a:r>
              <a:rPr lang="es-MX" sz="1400" dirty="0" smtClean="0"/>
              <a:t>EXPLORACIÓN Y CONOCIMIENTO DEL MUNDO</a:t>
            </a:r>
          </a:p>
          <a:p>
            <a:pPr algn="ctr"/>
            <a:r>
              <a:rPr lang="es-MX" sz="1400" dirty="0" smtClean="0"/>
              <a:t>DESARROLLO FÍSICO Y SALUD</a:t>
            </a:r>
          </a:p>
          <a:p>
            <a:pPr algn="ctr"/>
            <a:r>
              <a:rPr lang="es-MX" sz="1400" dirty="0" smtClean="0"/>
              <a:t>DESARROLLO PERSONAL Y SOCIAL</a:t>
            </a:r>
          </a:p>
          <a:p>
            <a:pPr algn="ctr"/>
            <a:r>
              <a:rPr lang="es-MX" sz="1400" dirty="0" smtClean="0"/>
              <a:t>EXPRESIÓN Y APRECIACIÓN ARTISTICA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0" y="0"/>
            <a:ext cx="14756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LOS PRINCIPIOS PEDAGÓGICOS SON ACCIONES QUE SE DEBEN REALIZAR PARA LOGRAR LAS METAS DE LOS CAMPOS FORMATIVOS.</a:t>
            </a:r>
            <a:endParaRPr lang="es-MX" sz="2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</TotalTime>
  <Words>141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Intermedio</vt:lpstr>
      <vt:lpstr>PRINCIPIOS PEDAGÓGICOS Y CAMPOS FORMATIVOS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PRINCIPIOS PEDAGÓGICOS Y CAMPOS FORMATIVOS</dc:title>
  <dc:creator>Estrella Garcia</dc:creator>
  <cp:lastModifiedBy>Estrella Garcia</cp:lastModifiedBy>
  <cp:revision>2</cp:revision>
  <dcterms:created xsi:type="dcterms:W3CDTF">2015-02-10T17:59:38Z</dcterms:created>
  <dcterms:modified xsi:type="dcterms:W3CDTF">2015-02-10T18:23:58Z</dcterms:modified>
</cp:coreProperties>
</file>