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Modulo 1</a:t>
            </a:r>
            <a:br>
              <a:rPr lang="es-MX" dirty="0" smtClean="0"/>
            </a:br>
            <a:r>
              <a:rPr lang="es-MX" dirty="0" smtClean="0"/>
              <a:t>unidad 2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Evelin Abigail </a:t>
            </a:r>
            <a:r>
              <a:rPr lang="es-MX" dirty="0" err="1" smtClean="0"/>
              <a:t>gonzalez</a:t>
            </a:r>
            <a:r>
              <a:rPr lang="es-MX" dirty="0" smtClean="0"/>
              <a:t> </a:t>
            </a:r>
            <a:r>
              <a:rPr lang="es-MX" dirty="0" err="1" smtClean="0"/>
              <a:t>saldivar</a:t>
            </a:r>
            <a:r>
              <a:rPr lang="es-MX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1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Campos de formación para la educación </a:t>
            </a:r>
            <a:r>
              <a:rPr lang="es-MX" b="1" dirty="0" smtClean="0"/>
              <a:t>básica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t">
              <a:buNone/>
            </a:pPr>
            <a:r>
              <a:rPr lang="es-MX" sz="2800" b="1" dirty="0" smtClean="0"/>
              <a:t>Lenguaje </a:t>
            </a:r>
            <a:r>
              <a:rPr lang="es-MX" sz="2800" b="1" dirty="0"/>
              <a:t>y comunicación</a:t>
            </a:r>
            <a:endParaRPr lang="en-US" sz="2800" b="1" dirty="0"/>
          </a:p>
          <a:p>
            <a:pPr fontAlgn="t"/>
            <a:r>
              <a:rPr lang="es-MX" dirty="0"/>
              <a:t>La finalidad del campo de formación Lenguaje y comunicación es el desarrollo de competencias</a:t>
            </a:r>
            <a:endParaRPr lang="en-US" dirty="0"/>
          </a:p>
          <a:p>
            <a:pPr fontAlgn="t"/>
            <a:r>
              <a:rPr lang="es-MX" dirty="0"/>
              <a:t>comunicativas a partir del uso y estudio formal del lenguaje.</a:t>
            </a:r>
            <a:endParaRPr lang="en-US" dirty="0"/>
          </a:p>
          <a:p>
            <a:pPr fontAlgn="t"/>
            <a:r>
              <a:rPr lang="es-MX" dirty="0"/>
              <a:t>A lo largo de la Educación Básica se busca que los alumnos aprendan y desarrollen habilidades para hablar, escuchar e interactuar con los otros; a identificar problemas</a:t>
            </a:r>
            <a:endParaRPr lang="en-US" dirty="0"/>
          </a:p>
          <a:p>
            <a:pPr fontAlgn="t"/>
            <a:r>
              <a:rPr lang="es-MX" dirty="0"/>
              <a:t>y solucionarlos; a comprender, interpretar y producir diversos tipos de textos, a transformarlos y crear nuevos géneros y formatos; es decir, reflexionar individualmente</a:t>
            </a:r>
            <a:endParaRPr lang="en-US" dirty="0"/>
          </a:p>
          <a:p>
            <a:pPr fontAlgn="t"/>
            <a:r>
              <a:rPr lang="es-MX" dirty="0"/>
              <a:t>o en colectivo acerca de ideas y textos.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22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400" b="1" dirty="0" smtClean="0">
                <a:solidFill>
                  <a:schemeClr val="lt1"/>
                </a:solidFill>
              </a:rPr>
              <a:t>Pensamiento matemático </a:t>
            </a:r>
          </a:p>
          <a:p>
            <a:r>
              <a:rPr lang="es-MX" dirty="0" smtClean="0">
                <a:solidFill>
                  <a:schemeClr val="lt1"/>
                </a:solidFill>
              </a:rPr>
              <a:t>El </a:t>
            </a:r>
            <a:r>
              <a:rPr lang="es-MX" dirty="0">
                <a:solidFill>
                  <a:schemeClr val="lt1"/>
                </a:solidFill>
              </a:rPr>
              <a:t>énfasis de este campo se plantea con base en la solución de problemas, en la</a:t>
            </a:r>
          </a:p>
          <a:p>
            <a:r>
              <a:rPr lang="es-MX" dirty="0">
                <a:solidFill>
                  <a:schemeClr val="lt1"/>
                </a:solidFill>
              </a:rPr>
              <a:t>formulación de argumentos para explicar sus resultados y en el diseño de estrategias y</a:t>
            </a:r>
          </a:p>
          <a:p>
            <a:r>
              <a:rPr lang="es-MX" dirty="0">
                <a:solidFill>
                  <a:schemeClr val="lt1"/>
                </a:solidFill>
              </a:rPr>
              <a:t>sus procesos para la toma de decisiones.</a:t>
            </a:r>
            <a:endParaRPr lang="es-MX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5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es-MX" sz="2400" b="1" dirty="0" smtClean="0"/>
              <a:t>Exploración y comprensión del mundo natural y social</a:t>
            </a:r>
            <a:endParaRPr lang="en-US" sz="2400" dirty="0" smtClean="0"/>
          </a:p>
          <a:p>
            <a:pPr fontAlgn="t"/>
            <a:r>
              <a:rPr lang="es-MX" dirty="0" smtClean="0"/>
              <a:t>Este campo integra diversos enfoques disciplinares relacionados con aspectos biológicos,</a:t>
            </a:r>
            <a:endParaRPr lang="en-US" dirty="0" smtClean="0"/>
          </a:p>
          <a:p>
            <a:pPr fontAlgn="t"/>
            <a:r>
              <a:rPr lang="es-MX" dirty="0" smtClean="0"/>
              <a:t>históricos, sociales, políticos, económicos, culturales, geográficos y científicos.</a:t>
            </a:r>
            <a:endParaRPr lang="en-US" dirty="0" smtClean="0"/>
          </a:p>
          <a:p>
            <a:pPr fontAlgn="t"/>
            <a:r>
              <a:rPr lang="es-MX" dirty="0" smtClean="0"/>
              <a:t>Constituye la base de formación del pensamiento crítico, entendido como los métodos de</a:t>
            </a:r>
            <a:endParaRPr lang="en-US" dirty="0" smtClean="0"/>
          </a:p>
          <a:p>
            <a:pPr fontAlgn="t"/>
            <a:r>
              <a:rPr lang="es-MX" dirty="0" smtClean="0"/>
              <a:t>aproximación a distintos fenómenos que exigen una explicación objetiva de la realidad.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es-MX" sz="2400" b="1" dirty="0"/>
              <a:t>Desarrollo personal y para la convivencia</a:t>
            </a:r>
            <a:endParaRPr lang="en-US" sz="2400" dirty="0"/>
          </a:p>
          <a:p>
            <a:pPr fontAlgn="t"/>
            <a:r>
              <a:rPr lang="es-MX" dirty="0"/>
              <a:t>La finalidad de este campo de formación es que los estudiantes aprendan a actuar con</a:t>
            </a:r>
            <a:endParaRPr lang="en-US" dirty="0"/>
          </a:p>
          <a:p>
            <a:pPr fontAlgn="t"/>
            <a:r>
              <a:rPr lang="es-MX" dirty="0"/>
              <a:t>juicio crítico a favor de la democracia, la libertad, la paz, el respeto a las personas, a</a:t>
            </a:r>
            <a:endParaRPr lang="en-US" dirty="0"/>
          </a:p>
          <a:p>
            <a:pPr fontAlgn="t"/>
            <a:r>
              <a:rPr lang="es-MX" dirty="0"/>
              <a:t>la legalidad y a los derechos humanos. También implica manejar armónicamente las</a:t>
            </a:r>
            <a:endParaRPr lang="en-US" dirty="0"/>
          </a:p>
          <a:p>
            <a:pPr fontAlgn="t"/>
            <a:r>
              <a:rPr lang="es-MX" dirty="0"/>
              <a:t>relaciones personales y afectivas para desarrollar la identidad personal y, desde ésta,</a:t>
            </a:r>
            <a:endParaRPr lang="en-US" dirty="0"/>
          </a:p>
          <a:p>
            <a:pPr fontAlgn="t"/>
            <a:r>
              <a:rPr lang="es-MX" dirty="0"/>
              <a:t>construir identidad y conciencia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26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Mapa conceptual 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442705" y="1300767"/>
            <a:ext cx="868841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/>
              <a:t>Principios pedagógicos</a:t>
            </a:r>
          </a:p>
          <a:p>
            <a:pPr>
              <a:buNone/>
            </a:pPr>
            <a:endParaRPr lang="es-MX" sz="1600" dirty="0"/>
          </a:p>
          <a:p>
            <a:pPr>
              <a:buNone/>
            </a:pPr>
            <a:r>
              <a:rPr lang="es-MX" sz="1600" dirty="0"/>
              <a:t>El centro y el referente fundamental del aprendizaje es el estudiante, porque desde etapas tempranas se requiere generar su disposición y capacidad de continuar aprendiendo a lo largo de su vida, desarrollar habilidades superiores del pensamiento para solucionar problemas, pensar críticamente, comprender y explicar situaciones desde diversas áreas del saber, manejar información, innovar y crear en distintos órdenes de la vida.</a:t>
            </a:r>
          </a:p>
          <a:p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442705" y="4487918"/>
            <a:ext cx="86884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Campos formativos</a:t>
            </a:r>
          </a:p>
          <a:p>
            <a:endParaRPr lang="es-MX" sz="1600" dirty="0"/>
          </a:p>
          <a:p>
            <a:pPr>
              <a:buNone/>
            </a:pPr>
            <a:r>
              <a:rPr lang="es-MX" sz="1600" dirty="0"/>
              <a:t>Los campos de formación para la Educación Básica organizan, regulan y articulan los espacios curriculares; tienen un carácter interactivo entre sí, y son congruentes con las competencias para la vida y los rasgos del perfil de egreso</a:t>
            </a:r>
          </a:p>
          <a:p>
            <a:endParaRPr lang="en-US" dirty="0"/>
          </a:p>
        </p:txBody>
      </p:sp>
      <p:sp>
        <p:nvSpPr>
          <p:cNvPr id="7" name="5 CuadroTexto"/>
          <p:cNvSpPr txBox="1"/>
          <p:nvPr/>
        </p:nvSpPr>
        <p:spPr>
          <a:xfrm>
            <a:off x="9780749" y="3602418"/>
            <a:ext cx="2286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Educación con calidad </a:t>
            </a:r>
            <a:endParaRPr lang="es-MX" dirty="0"/>
          </a:p>
        </p:txBody>
      </p:sp>
      <p:sp>
        <p:nvSpPr>
          <p:cNvPr id="10" name="Flecha abajo 9"/>
          <p:cNvSpPr/>
          <p:nvPr/>
        </p:nvSpPr>
        <p:spPr>
          <a:xfrm rot="17858462">
            <a:off x="9206981" y="2648927"/>
            <a:ext cx="366293" cy="10809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echa abajo 10"/>
          <p:cNvSpPr/>
          <p:nvPr/>
        </p:nvSpPr>
        <p:spPr>
          <a:xfrm rot="14228808">
            <a:off x="9355164" y="4177585"/>
            <a:ext cx="366293" cy="9836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7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400</Words>
  <Application>Microsoft Office PowerPoint</Application>
  <PresentationFormat>Panorámica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Modulo 1 unidad 2</vt:lpstr>
      <vt:lpstr>Campos de formación para la educación básica  </vt:lpstr>
      <vt:lpstr>Presentación de PowerPoint</vt:lpstr>
      <vt:lpstr>Presentación de PowerPoint</vt:lpstr>
      <vt:lpstr>Presentación de PowerPoint</vt:lpstr>
      <vt:lpstr>Mapa conceptual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1 unidad 2</dc:title>
  <dc:creator>jorge</dc:creator>
  <cp:lastModifiedBy>jorge</cp:lastModifiedBy>
  <cp:revision>2</cp:revision>
  <dcterms:created xsi:type="dcterms:W3CDTF">2015-02-21T05:27:27Z</dcterms:created>
  <dcterms:modified xsi:type="dcterms:W3CDTF">2015-02-21T05:37:59Z</dcterms:modified>
</cp:coreProperties>
</file>