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16893-62A9-453E-834D-36903620F53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3453195-6274-45E3-8A04-1F84BC6B932D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1. Centrar atención en los estudiantes y procesos de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2. Planificar para potenciar el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3. Generar ambientes de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4. Trabajar en colaboración  para construir el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6. Usar materiales educativos para favorecer el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7. Evaluar para aprender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8. Favorecer la inclusión para tender la diversidad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9. Incorporar temas de relevancia social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10. Renovar el pacto entre el estudiante, docente, familia y escuela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11. Reorientar el liderazgo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12. Tutoría y asesoría académica a la escuela. </a:t>
          </a:r>
        </a:p>
        <a:p>
          <a:endParaRPr lang="es-MX" sz="1400" b="1" dirty="0" smtClean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01B7213F-AA22-4BF2-9AB9-F3AB0BDE88C5}" type="parTrans" cxnId="{1D9FF4F2-0708-46BC-A021-409A60860750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DED9CE3-8F5D-4B77-ABF1-DB8E1B3D9B05}" type="sibTrans" cxnId="{1D9FF4F2-0708-46BC-A021-409A60860750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FBB8E123-E20B-43D0-B902-837C735264A8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Expresión y apreciación artística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09FCC0E3-6980-4EA6-9D39-0C0E5552AFD4}" type="parTrans" cxnId="{4D754D6D-8CDB-410B-A551-5A4F0E3A9250}">
      <dgm:prSet custT="1"/>
      <dgm:spPr/>
      <dgm:t>
        <a:bodyPr/>
        <a:lstStyle/>
        <a:p>
          <a:endParaRPr lang="es-MX" sz="11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168DD85A-80BF-4734-93FA-2C9B4958C672}" type="sibTrans" cxnId="{4D754D6D-8CDB-410B-A551-5A4F0E3A9250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AF66D6EF-F900-4896-9223-EF8650557C80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 personal y social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456AAAFB-2BBA-4907-AD86-556AB7BE9414}" type="parTrans" cxnId="{4C65ABC4-702A-4151-8765-E69B79B8AFFA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479DB61-F774-4AF1-90BC-5E8F8D1F6847}" type="sibTrans" cxnId="{4C65ABC4-702A-4151-8765-E69B79B8AFFA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D8E2232-6A36-4996-9D9B-50E7A4086CDF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físico y salud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34464B3F-2263-4D37-8D56-E47DA1990F53}" type="parTrans" cxnId="{A727C80D-F9F5-467B-A34F-963D2A15C2EF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CE10065A-B011-49A8-9909-ED12D8198D2D}" type="sibTrans" cxnId="{A727C80D-F9F5-467B-A34F-963D2A15C2EF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35DE1D04-73C3-4BE5-855C-9379187E2A90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Exploración y conocimiento del mundo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BBA21DC2-04BC-459E-891A-BD1A7FAF91C8}" type="parTrans" cxnId="{13928623-884F-45FB-B415-5573C44D1DAB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E0755528-43D9-49D3-A7C2-5F79E9F56030}" type="sibTrans" cxnId="{13928623-884F-45FB-B415-5573C44D1DAB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5D5DB3E-8377-4D33-8D60-E27C99A55BC7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Pensamiento matemático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D8328157-FAC7-47A9-A09D-586FE8C55239}" type="parTrans" cxnId="{A961858E-1C8C-444B-9C5D-DC0D3C7D8F9A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C36DD3D3-55F6-473A-9609-665A76C31A82}" type="sibTrans" cxnId="{A961858E-1C8C-444B-9C5D-DC0D3C7D8F9A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AA9FCC70-6815-4065-BACE-2871AD6AE34D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Lenguaje y comunicación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20962E54-0A7D-44E3-8BC3-9920099F53B4}" type="parTrans" cxnId="{4442BAD4-8E3C-4AF0-B84E-FBA3EBB1CED1}">
      <dgm:prSet custT="1"/>
      <dgm:spPr/>
      <dgm:t>
        <a:bodyPr/>
        <a:lstStyle/>
        <a:p>
          <a:endParaRPr lang="es-MX" sz="11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273B3984-5B94-4034-ACA8-E7CEEDA75632}" type="sibTrans" cxnId="{4442BAD4-8E3C-4AF0-B84E-FBA3EBB1CED1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ADDFBA09-7729-4341-B66F-399FC60D408B}">
      <dgm:prSet phldrT="[Texto]" custT="1"/>
      <dgm:spPr/>
      <dgm:t>
        <a:bodyPr/>
        <a:lstStyle/>
        <a:p>
          <a:r>
            <a:rPr lang="es-MX" sz="12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5. Poner énfasis en el desarrollo de competencias, logro de estándares curriculares y aprendizajes esperados</a:t>
          </a:r>
        </a:p>
      </dgm:t>
    </dgm:pt>
    <dgm:pt modelId="{A516AF56-1EE3-4F50-B963-91AC766BD0FF}" type="parTrans" cxnId="{15CAC5E9-2FEE-4E1E-8344-43ACE28497BC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</a:endParaRPr>
        </a:p>
      </dgm:t>
    </dgm:pt>
    <dgm:pt modelId="{7BA249C5-91E6-44F2-B564-35FB9F3085CA}" type="sibTrans" cxnId="{15CAC5E9-2FEE-4E1E-8344-43ACE28497BC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</a:endParaRPr>
        </a:p>
      </dgm:t>
    </dgm:pt>
    <dgm:pt modelId="{F50D7581-3CFF-48BA-94B5-28AF482ED85E}" type="pres">
      <dgm:prSet presAssocID="{C6916893-62A9-453E-834D-36903620F53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5B5E439-A7C1-48D9-8E41-889420CD4C7C}" type="pres">
      <dgm:prSet presAssocID="{33453195-6274-45E3-8A04-1F84BC6B932D}" presName="root1" presStyleCnt="0"/>
      <dgm:spPr/>
    </dgm:pt>
    <dgm:pt modelId="{F402F003-217F-4F0B-9E94-BAECE4D318C7}" type="pres">
      <dgm:prSet presAssocID="{33453195-6274-45E3-8A04-1F84BC6B932D}" presName="LevelOneTextNode" presStyleLbl="node0" presStyleIdx="0" presStyleCnt="2" custScaleX="258037" custScaleY="60774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8E802B2-A9C4-4690-9F46-AFC8E8CD3E19}" type="pres">
      <dgm:prSet presAssocID="{33453195-6274-45E3-8A04-1F84BC6B932D}" presName="level2hierChild" presStyleCnt="0"/>
      <dgm:spPr/>
    </dgm:pt>
    <dgm:pt modelId="{DBAD54DE-6041-4C81-A69F-A22931FCCC69}" type="pres">
      <dgm:prSet presAssocID="{20962E54-0A7D-44E3-8BC3-9920099F53B4}" presName="conn2-1" presStyleLbl="parChTrans1D2" presStyleIdx="0" presStyleCnt="6"/>
      <dgm:spPr/>
      <dgm:t>
        <a:bodyPr/>
        <a:lstStyle/>
        <a:p>
          <a:endParaRPr lang="es-MX"/>
        </a:p>
      </dgm:t>
    </dgm:pt>
    <dgm:pt modelId="{D687CE32-220B-4AB2-8F0D-F8E568C8139B}" type="pres">
      <dgm:prSet presAssocID="{20962E54-0A7D-44E3-8BC3-9920099F53B4}" presName="connTx" presStyleLbl="parChTrans1D2" presStyleIdx="0" presStyleCnt="6"/>
      <dgm:spPr/>
      <dgm:t>
        <a:bodyPr/>
        <a:lstStyle/>
        <a:p>
          <a:endParaRPr lang="es-MX"/>
        </a:p>
      </dgm:t>
    </dgm:pt>
    <dgm:pt modelId="{571BD6F7-0ECA-4B5D-A300-99CC56736622}" type="pres">
      <dgm:prSet presAssocID="{AA9FCC70-6815-4065-BACE-2871AD6AE34D}" presName="root2" presStyleCnt="0"/>
      <dgm:spPr/>
    </dgm:pt>
    <dgm:pt modelId="{0853D009-A6CA-4418-8D41-09B07CB01DB8}" type="pres">
      <dgm:prSet presAssocID="{AA9FCC70-6815-4065-BACE-2871AD6AE34D}" presName="LevelTwoTextNode" presStyleLbl="node2" presStyleIdx="0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6F40F7-406F-4B0A-A033-C80D63708AC2}" type="pres">
      <dgm:prSet presAssocID="{AA9FCC70-6815-4065-BACE-2871AD6AE34D}" presName="level3hierChild" presStyleCnt="0"/>
      <dgm:spPr/>
    </dgm:pt>
    <dgm:pt modelId="{E44E21A2-FCB6-42BC-89E4-6A0E339FA3CE}" type="pres">
      <dgm:prSet presAssocID="{D8328157-FAC7-47A9-A09D-586FE8C55239}" presName="conn2-1" presStyleLbl="parChTrans1D2" presStyleIdx="1" presStyleCnt="6"/>
      <dgm:spPr/>
      <dgm:t>
        <a:bodyPr/>
        <a:lstStyle/>
        <a:p>
          <a:endParaRPr lang="es-MX"/>
        </a:p>
      </dgm:t>
    </dgm:pt>
    <dgm:pt modelId="{73D4CAEF-8BDD-48B4-B628-57C2627397DD}" type="pres">
      <dgm:prSet presAssocID="{D8328157-FAC7-47A9-A09D-586FE8C55239}" presName="connTx" presStyleLbl="parChTrans1D2" presStyleIdx="1" presStyleCnt="6"/>
      <dgm:spPr/>
      <dgm:t>
        <a:bodyPr/>
        <a:lstStyle/>
        <a:p>
          <a:endParaRPr lang="es-MX"/>
        </a:p>
      </dgm:t>
    </dgm:pt>
    <dgm:pt modelId="{C5205A5B-F8E2-44BA-8164-9B012241713A}" type="pres">
      <dgm:prSet presAssocID="{65D5DB3E-8377-4D33-8D60-E27C99A55BC7}" presName="root2" presStyleCnt="0"/>
      <dgm:spPr/>
    </dgm:pt>
    <dgm:pt modelId="{5B3019C3-0487-42A5-8FBB-62DDFC8A2501}" type="pres">
      <dgm:prSet presAssocID="{65D5DB3E-8377-4D33-8D60-E27C99A55BC7}" presName="LevelTwoTextNode" presStyleLbl="node2" presStyleIdx="1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55DA27-E70E-4D28-B3EC-3D1832AF3438}" type="pres">
      <dgm:prSet presAssocID="{65D5DB3E-8377-4D33-8D60-E27C99A55BC7}" presName="level3hierChild" presStyleCnt="0"/>
      <dgm:spPr/>
    </dgm:pt>
    <dgm:pt modelId="{F891D403-F964-4496-8A6C-E43B31C0ED24}" type="pres">
      <dgm:prSet presAssocID="{BBA21DC2-04BC-459E-891A-BD1A7FAF91C8}" presName="conn2-1" presStyleLbl="parChTrans1D2" presStyleIdx="2" presStyleCnt="6"/>
      <dgm:spPr/>
      <dgm:t>
        <a:bodyPr/>
        <a:lstStyle/>
        <a:p>
          <a:endParaRPr lang="es-MX"/>
        </a:p>
      </dgm:t>
    </dgm:pt>
    <dgm:pt modelId="{8A68EEE7-73A6-4E29-A357-C01E0D4A8D92}" type="pres">
      <dgm:prSet presAssocID="{BBA21DC2-04BC-459E-891A-BD1A7FAF91C8}" presName="connTx" presStyleLbl="parChTrans1D2" presStyleIdx="2" presStyleCnt="6"/>
      <dgm:spPr/>
      <dgm:t>
        <a:bodyPr/>
        <a:lstStyle/>
        <a:p>
          <a:endParaRPr lang="es-MX"/>
        </a:p>
      </dgm:t>
    </dgm:pt>
    <dgm:pt modelId="{797A953C-C28A-4ED2-963E-2B8D981F3E1B}" type="pres">
      <dgm:prSet presAssocID="{35DE1D04-73C3-4BE5-855C-9379187E2A90}" presName="root2" presStyleCnt="0"/>
      <dgm:spPr/>
    </dgm:pt>
    <dgm:pt modelId="{EE3AFA2B-1D00-4944-A787-01083BA3C5E2}" type="pres">
      <dgm:prSet presAssocID="{35DE1D04-73C3-4BE5-855C-9379187E2A90}" presName="LevelTwoTextNode" presStyleLbl="node2" presStyleIdx="2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4920FC-8904-4361-BDD9-0CD2EDEEF4C7}" type="pres">
      <dgm:prSet presAssocID="{35DE1D04-73C3-4BE5-855C-9379187E2A90}" presName="level3hierChild" presStyleCnt="0"/>
      <dgm:spPr/>
    </dgm:pt>
    <dgm:pt modelId="{F0863C38-208F-4931-93E7-24AB2EC684BB}" type="pres">
      <dgm:prSet presAssocID="{34464B3F-2263-4D37-8D56-E47DA1990F53}" presName="conn2-1" presStyleLbl="parChTrans1D2" presStyleIdx="3" presStyleCnt="6"/>
      <dgm:spPr/>
      <dgm:t>
        <a:bodyPr/>
        <a:lstStyle/>
        <a:p>
          <a:endParaRPr lang="es-MX"/>
        </a:p>
      </dgm:t>
    </dgm:pt>
    <dgm:pt modelId="{AD6F02F1-9DD9-4BBD-9541-1FCD1F401954}" type="pres">
      <dgm:prSet presAssocID="{34464B3F-2263-4D37-8D56-E47DA1990F53}" presName="connTx" presStyleLbl="parChTrans1D2" presStyleIdx="3" presStyleCnt="6"/>
      <dgm:spPr/>
      <dgm:t>
        <a:bodyPr/>
        <a:lstStyle/>
        <a:p>
          <a:endParaRPr lang="es-MX"/>
        </a:p>
      </dgm:t>
    </dgm:pt>
    <dgm:pt modelId="{F7CB9DAA-3404-4902-AFC1-2F7061963C20}" type="pres">
      <dgm:prSet presAssocID="{6D8E2232-6A36-4996-9D9B-50E7A4086CDF}" presName="root2" presStyleCnt="0"/>
      <dgm:spPr/>
    </dgm:pt>
    <dgm:pt modelId="{213A73DE-3BAA-44B2-BF0A-042ABCEC8841}" type="pres">
      <dgm:prSet presAssocID="{6D8E2232-6A36-4996-9D9B-50E7A4086CDF}" presName="LevelTwoTextNode" presStyleLbl="node2" presStyleIdx="3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B39A351-CA8B-4ADF-B76E-7FF5C37FD514}" type="pres">
      <dgm:prSet presAssocID="{6D8E2232-6A36-4996-9D9B-50E7A4086CDF}" presName="level3hierChild" presStyleCnt="0"/>
      <dgm:spPr/>
    </dgm:pt>
    <dgm:pt modelId="{94629748-7B5D-49E6-B2D3-0896938E4194}" type="pres">
      <dgm:prSet presAssocID="{456AAAFB-2BBA-4907-AD86-556AB7BE9414}" presName="conn2-1" presStyleLbl="parChTrans1D2" presStyleIdx="4" presStyleCnt="6"/>
      <dgm:spPr/>
      <dgm:t>
        <a:bodyPr/>
        <a:lstStyle/>
        <a:p>
          <a:endParaRPr lang="es-MX"/>
        </a:p>
      </dgm:t>
    </dgm:pt>
    <dgm:pt modelId="{215676F6-3B6C-427E-A8EE-6383D67B44E2}" type="pres">
      <dgm:prSet presAssocID="{456AAAFB-2BBA-4907-AD86-556AB7BE9414}" presName="connTx" presStyleLbl="parChTrans1D2" presStyleIdx="4" presStyleCnt="6"/>
      <dgm:spPr/>
      <dgm:t>
        <a:bodyPr/>
        <a:lstStyle/>
        <a:p>
          <a:endParaRPr lang="es-MX"/>
        </a:p>
      </dgm:t>
    </dgm:pt>
    <dgm:pt modelId="{3566FE04-ACB5-412D-A53A-A48D513C5D23}" type="pres">
      <dgm:prSet presAssocID="{AF66D6EF-F900-4896-9223-EF8650557C80}" presName="root2" presStyleCnt="0"/>
      <dgm:spPr/>
    </dgm:pt>
    <dgm:pt modelId="{3D934C1D-7328-4DA9-B164-B270D327D075}" type="pres">
      <dgm:prSet presAssocID="{AF66D6EF-F900-4896-9223-EF8650557C80}" presName="LevelTwoTextNode" presStyleLbl="node2" presStyleIdx="4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80B23FA-E36A-454D-A96C-A64C726CEC76}" type="pres">
      <dgm:prSet presAssocID="{AF66D6EF-F900-4896-9223-EF8650557C80}" presName="level3hierChild" presStyleCnt="0"/>
      <dgm:spPr/>
    </dgm:pt>
    <dgm:pt modelId="{8CD45166-1D02-4250-863E-0313517DC903}" type="pres">
      <dgm:prSet presAssocID="{09FCC0E3-6980-4EA6-9D39-0C0E5552AFD4}" presName="conn2-1" presStyleLbl="parChTrans1D2" presStyleIdx="5" presStyleCnt="6"/>
      <dgm:spPr/>
      <dgm:t>
        <a:bodyPr/>
        <a:lstStyle/>
        <a:p>
          <a:endParaRPr lang="es-MX"/>
        </a:p>
      </dgm:t>
    </dgm:pt>
    <dgm:pt modelId="{CABEA616-48D3-435A-9921-3A7D3488A534}" type="pres">
      <dgm:prSet presAssocID="{09FCC0E3-6980-4EA6-9D39-0C0E5552AFD4}" presName="connTx" presStyleLbl="parChTrans1D2" presStyleIdx="5" presStyleCnt="6"/>
      <dgm:spPr/>
      <dgm:t>
        <a:bodyPr/>
        <a:lstStyle/>
        <a:p>
          <a:endParaRPr lang="es-MX"/>
        </a:p>
      </dgm:t>
    </dgm:pt>
    <dgm:pt modelId="{AF8612CD-701B-4749-B21B-04646A383BEC}" type="pres">
      <dgm:prSet presAssocID="{FBB8E123-E20B-43D0-B902-837C735264A8}" presName="root2" presStyleCnt="0"/>
      <dgm:spPr/>
    </dgm:pt>
    <dgm:pt modelId="{C8065A08-0D8D-4EF4-8F28-CB1A90358963}" type="pres">
      <dgm:prSet presAssocID="{FBB8E123-E20B-43D0-B902-837C735264A8}" presName="LevelTwoTextNode" presStyleLbl="node2" presStyleIdx="5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B299DA-7FAC-4A7C-8442-D83F2EBA8AFD}" type="pres">
      <dgm:prSet presAssocID="{FBB8E123-E20B-43D0-B902-837C735264A8}" presName="level3hierChild" presStyleCnt="0"/>
      <dgm:spPr/>
    </dgm:pt>
    <dgm:pt modelId="{598B7810-B342-4DD8-B2C0-FC5E6C6B5A8D}" type="pres">
      <dgm:prSet presAssocID="{ADDFBA09-7729-4341-B66F-399FC60D408B}" presName="root1" presStyleCnt="0"/>
      <dgm:spPr/>
    </dgm:pt>
    <dgm:pt modelId="{38EBB456-BEC8-4641-8CE2-B99332BB194A}" type="pres">
      <dgm:prSet presAssocID="{ADDFBA09-7729-4341-B66F-399FC60D408B}" presName="LevelOneTextNode" presStyleLbl="node0" presStyleIdx="1" presStyleCnt="2" custAng="0" custScaleX="79500" custScaleY="219689" custLinFactX="199209" custLinFactY="-200000" custLinFactNeighborX="200000" custLinFactNeighborY="-29245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8D1224-1761-4BCD-AC52-CB631C41B6C7}" type="pres">
      <dgm:prSet presAssocID="{ADDFBA09-7729-4341-B66F-399FC60D408B}" presName="level2hierChild" presStyleCnt="0"/>
      <dgm:spPr/>
    </dgm:pt>
  </dgm:ptLst>
  <dgm:cxnLst>
    <dgm:cxn modelId="{00A7493F-179D-4812-81BD-972A42ED4D52}" type="presOf" srcId="{AF66D6EF-F900-4896-9223-EF8650557C80}" destId="{3D934C1D-7328-4DA9-B164-B270D327D075}" srcOrd="0" destOrd="0" presId="urn:microsoft.com/office/officeart/2005/8/layout/hierarchy2"/>
    <dgm:cxn modelId="{7AC0F5AC-88D6-46B5-A986-49EDD1317F37}" type="presOf" srcId="{33453195-6274-45E3-8A04-1F84BC6B932D}" destId="{F402F003-217F-4F0B-9E94-BAECE4D318C7}" srcOrd="0" destOrd="0" presId="urn:microsoft.com/office/officeart/2005/8/layout/hierarchy2"/>
    <dgm:cxn modelId="{1F759A87-92F5-469E-BED8-36585DBAE05C}" type="presOf" srcId="{65D5DB3E-8377-4D33-8D60-E27C99A55BC7}" destId="{5B3019C3-0487-42A5-8FBB-62DDFC8A2501}" srcOrd="0" destOrd="0" presId="urn:microsoft.com/office/officeart/2005/8/layout/hierarchy2"/>
    <dgm:cxn modelId="{13928623-884F-45FB-B415-5573C44D1DAB}" srcId="{33453195-6274-45E3-8A04-1F84BC6B932D}" destId="{35DE1D04-73C3-4BE5-855C-9379187E2A90}" srcOrd="2" destOrd="0" parTransId="{BBA21DC2-04BC-459E-891A-BD1A7FAF91C8}" sibTransId="{E0755528-43D9-49D3-A7C2-5F79E9F56030}"/>
    <dgm:cxn modelId="{4C65ABC4-702A-4151-8765-E69B79B8AFFA}" srcId="{33453195-6274-45E3-8A04-1F84BC6B932D}" destId="{AF66D6EF-F900-4896-9223-EF8650557C80}" srcOrd="4" destOrd="0" parTransId="{456AAAFB-2BBA-4907-AD86-556AB7BE9414}" sibTransId="{6479DB61-F774-4AF1-90BC-5E8F8D1F6847}"/>
    <dgm:cxn modelId="{7B2F7BE2-C6BD-493B-85F6-5CB3FACBFEF7}" type="presOf" srcId="{6D8E2232-6A36-4996-9D9B-50E7A4086CDF}" destId="{213A73DE-3BAA-44B2-BF0A-042ABCEC8841}" srcOrd="0" destOrd="0" presId="urn:microsoft.com/office/officeart/2005/8/layout/hierarchy2"/>
    <dgm:cxn modelId="{13AE1245-A200-40CA-B12C-52023D390A2F}" type="presOf" srcId="{09FCC0E3-6980-4EA6-9D39-0C0E5552AFD4}" destId="{8CD45166-1D02-4250-863E-0313517DC903}" srcOrd="0" destOrd="0" presId="urn:microsoft.com/office/officeart/2005/8/layout/hierarchy2"/>
    <dgm:cxn modelId="{94AC0176-8EFD-49A5-8540-2CFE33568995}" type="presOf" srcId="{20962E54-0A7D-44E3-8BC3-9920099F53B4}" destId="{DBAD54DE-6041-4C81-A69F-A22931FCCC69}" srcOrd="0" destOrd="0" presId="urn:microsoft.com/office/officeart/2005/8/layout/hierarchy2"/>
    <dgm:cxn modelId="{8EAAFF7C-D1B1-4D3A-9B2C-9C1785A694C8}" type="presOf" srcId="{C6916893-62A9-453E-834D-36903620F535}" destId="{F50D7581-3CFF-48BA-94B5-28AF482ED85E}" srcOrd="0" destOrd="0" presId="urn:microsoft.com/office/officeart/2005/8/layout/hierarchy2"/>
    <dgm:cxn modelId="{6EFCAFFC-7570-4676-BFEC-565B74AA1C28}" type="presOf" srcId="{ADDFBA09-7729-4341-B66F-399FC60D408B}" destId="{38EBB456-BEC8-4641-8CE2-B99332BB194A}" srcOrd="0" destOrd="0" presId="urn:microsoft.com/office/officeart/2005/8/layout/hierarchy2"/>
    <dgm:cxn modelId="{A961858E-1C8C-444B-9C5D-DC0D3C7D8F9A}" srcId="{33453195-6274-45E3-8A04-1F84BC6B932D}" destId="{65D5DB3E-8377-4D33-8D60-E27C99A55BC7}" srcOrd="1" destOrd="0" parTransId="{D8328157-FAC7-47A9-A09D-586FE8C55239}" sibTransId="{C36DD3D3-55F6-473A-9609-665A76C31A82}"/>
    <dgm:cxn modelId="{9E83A983-825A-4ADD-9920-21FC49678508}" type="presOf" srcId="{FBB8E123-E20B-43D0-B902-837C735264A8}" destId="{C8065A08-0D8D-4EF4-8F28-CB1A90358963}" srcOrd="0" destOrd="0" presId="urn:microsoft.com/office/officeart/2005/8/layout/hierarchy2"/>
    <dgm:cxn modelId="{8280390A-E504-4353-B394-9855B7E4C5BA}" type="presOf" srcId="{AA9FCC70-6815-4065-BACE-2871AD6AE34D}" destId="{0853D009-A6CA-4418-8D41-09B07CB01DB8}" srcOrd="0" destOrd="0" presId="urn:microsoft.com/office/officeart/2005/8/layout/hierarchy2"/>
    <dgm:cxn modelId="{4442BAD4-8E3C-4AF0-B84E-FBA3EBB1CED1}" srcId="{33453195-6274-45E3-8A04-1F84BC6B932D}" destId="{AA9FCC70-6815-4065-BACE-2871AD6AE34D}" srcOrd="0" destOrd="0" parTransId="{20962E54-0A7D-44E3-8BC3-9920099F53B4}" sibTransId="{273B3984-5B94-4034-ACA8-E7CEEDA75632}"/>
    <dgm:cxn modelId="{A727C80D-F9F5-467B-A34F-963D2A15C2EF}" srcId="{33453195-6274-45E3-8A04-1F84BC6B932D}" destId="{6D8E2232-6A36-4996-9D9B-50E7A4086CDF}" srcOrd="3" destOrd="0" parTransId="{34464B3F-2263-4D37-8D56-E47DA1990F53}" sibTransId="{CE10065A-B011-49A8-9909-ED12D8198D2D}"/>
    <dgm:cxn modelId="{4260EAF7-80DA-4C2D-8541-5006CEECE83B}" type="presOf" srcId="{D8328157-FAC7-47A9-A09D-586FE8C55239}" destId="{73D4CAEF-8BDD-48B4-B628-57C2627397DD}" srcOrd="1" destOrd="0" presId="urn:microsoft.com/office/officeart/2005/8/layout/hierarchy2"/>
    <dgm:cxn modelId="{31DE768B-B207-4742-8CF2-79FCF3DFECF9}" type="presOf" srcId="{D8328157-FAC7-47A9-A09D-586FE8C55239}" destId="{E44E21A2-FCB6-42BC-89E4-6A0E339FA3CE}" srcOrd="0" destOrd="0" presId="urn:microsoft.com/office/officeart/2005/8/layout/hierarchy2"/>
    <dgm:cxn modelId="{AA4EF56D-9DFA-44D9-8213-48B3757D5835}" type="presOf" srcId="{BBA21DC2-04BC-459E-891A-BD1A7FAF91C8}" destId="{F891D403-F964-4496-8A6C-E43B31C0ED24}" srcOrd="0" destOrd="0" presId="urn:microsoft.com/office/officeart/2005/8/layout/hierarchy2"/>
    <dgm:cxn modelId="{1212B7A9-D0AC-4306-9AD3-664164FE7458}" type="presOf" srcId="{34464B3F-2263-4D37-8D56-E47DA1990F53}" destId="{F0863C38-208F-4931-93E7-24AB2EC684BB}" srcOrd="0" destOrd="0" presId="urn:microsoft.com/office/officeart/2005/8/layout/hierarchy2"/>
    <dgm:cxn modelId="{FCCC985C-1B1A-4CC3-8B94-8AC31C120194}" type="presOf" srcId="{09FCC0E3-6980-4EA6-9D39-0C0E5552AFD4}" destId="{CABEA616-48D3-435A-9921-3A7D3488A534}" srcOrd="1" destOrd="0" presId="urn:microsoft.com/office/officeart/2005/8/layout/hierarchy2"/>
    <dgm:cxn modelId="{6C400711-1980-4788-ABA2-4953913426F1}" type="presOf" srcId="{456AAAFB-2BBA-4907-AD86-556AB7BE9414}" destId="{94629748-7B5D-49E6-B2D3-0896938E4194}" srcOrd="0" destOrd="0" presId="urn:microsoft.com/office/officeart/2005/8/layout/hierarchy2"/>
    <dgm:cxn modelId="{15CAC5E9-2FEE-4E1E-8344-43ACE28497BC}" srcId="{C6916893-62A9-453E-834D-36903620F535}" destId="{ADDFBA09-7729-4341-B66F-399FC60D408B}" srcOrd="1" destOrd="0" parTransId="{A516AF56-1EE3-4F50-B963-91AC766BD0FF}" sibTransId="{7BA249C5-91E6-44F2-B564-35FB9F3085CA}"/>
    <dgm:cxn modelId="{D3518D5F-74C5-41C1-9056-BC70D5F34528}" type="presOf" srcId="{456AAAFB-2BBA-4907-AD86-556AB7BE9414}" destId="{215676F6-3B6C-427E-A8EE-6383D67B44E2}" srcOrd="1" destOrd="0" presId="urn:microsoft.com/office/officeart/2005/8/layout/hierarchy2"/>
    <dgm:cxn modelId="{9F5CED8E-A291-46BC-88AD-7876FC0F563C}" type="presOf" srcId="{34464B3F-2263-4D37-8D56-E47DA1990F53}" destId="{AD6F02F1-9DD9-4BBD-9541-1FCD1F401954}" srcOrd="1" destOrd="0" presId="urn:microsoft.com/office/officeart/2005/8/layout/hierarchy2"/>
    <dgm:cxn modelId="{392F0F86-18FE-4E1F-A122-7EBC3AB5C2EC}" type="presOf" srcId="{20962E54-0A7D-44E3-8BC3-9920099F53B4}" destId="{D687CE32-220B-4AB2-8F0D-F8E568C8139B}" srcOrd="1" destOrd="0" presId="urn:microsoft.com/office/officeart/2005/8/layout/hierarchy2"/>
    <dgm:cxn modelId="{4D754D6D-8CDB-410B-A551-5A4F0E3A9250}" srcId="{33453195-6274-45E3-8A04-1F84BC6B932D}" destId="{FBB8E123-E20B-43D0-B902-837C735264A8}" srcOrd="5" destOrd="0" parTransId="{09FCC0E3-6980-4EA6-9D39-0C0E5552AFD4}" sibTransId="{168DD85A-80BF-4734-93FA-2C9B4958C672}"/>
    <dgm:cxn modelId="{626FA210-B6F4-45BF-98B8-2D884373233B}" type="presOf" srcId="{35DE1D04-73C3-4BE5-855C-9379187E2A90}" destId="{EE3AFA2B-1D00-4944-A787-01083BA3C5E2}" srcOrd="0" destOrd="0" presId="urn:microsoft.com/office/officeart/2005/8/layout/hierarchy2"/>
    <dgm:cxn modelId="{600E55FE-DFDA-4ADF-B2BF-F5D9F0200A45}" type="presOf" srcId="{BBA21DC2-04BC-459E-891A-BD1A7FAF91C8}" destId="{8A68EEE7-73A6-4E29-A357-C01E0D4A8D92}" srcOrd="1" destOrd="0" presId="urn:microsoft.com/office/officeart/2005/8/layout/hierarchy2"/>
    <dgm:cxn modelId="{1D9FF4F2-0708-46BC-A021-409A60860750}" srcId="{C6916893-62A9-453E-834D-36903620F535}" destId="{33453195-6274-45E3-8A04-1F84BC6B932D}" srcOrd="0" destOrd="0" parTransId="{01B7213F-AA22-4BF2-9AB9-F3AB0BDE88C5}" sibTransId="{6DED9CE3-8F5D-4B77-ABF1-DB8E1B3D9B05}"/>
    <dgm:cxn modelId="{0C9178F8-CFDF-4BB0-BB7D-262B59F10D72}" type="presParOf" srcId="{F50D7581-3CFF-48BA-94B5-28AF482ED85E}" destId="{C5B5E439-A7C1-48D9-8E41-889420CD4C7C}" srcOrd="0" destOrd="0" presId="urn:microsoft.com/office/officeart/2005/8/layout/hierarchy2"/>
    <dgm:cxn modelId="{8B0F1199-247E-4BB5-A3BC-4C69F208131E}" type="presParOf" srcId="{C5B5E439-A7C1-48D9-8E41-889420CD4C7C}" destId="{F402F003-217F-4F0B-9E94-BAECE4D318C7}" srcOrd="0" destOrd="0" presId="urn:microsoft.com/office/officeart/2005/8/layout/hierarchy2"/>
    <dgm:cxn modelId="{AEBC6EFD-8151-41D6-9118-B69C41C4CA0B}" type="presParOf" srcId="{C5B5E439-A7C1-48D9-8E41-889420CD4C7C}" destId="{68E802B2-A9C4-4690-9F46-AFC8E8CD3E19}" srcOrd="1" destOrd="0" presId="urn:microsoft.com/office/officeart/2005/8/layout/hierarchy2"/>
    <dgm:cxn modelId="{8791E2EC-CC66-46CA-8B73-A32FFA4209DF}" type="presParOf" srcId="{68E802B2-A9C4-4690-9F46-AFC8E8CD3E19}" destId="{DBAD54DE-6041-4C81-A69F-A22931FCCC69}" srcOrd="0" destOrd="0" presId="urn:microsoft.com/office/officeart/2005/8/layout/hierarchy2"/>
    <dgm:cxn modelId="{9DEBF824-D154-4F27-89DC-9EEFA43CF8DA}" type="presParOf" srcId="{DBAD54DE-6041-4C81-A69F-A22931FCCC69}" destId="{D687CE32-220B-4AB2-8F0D-F8E568C8139B}" srcOrd="0" destOrd="0" presId="urn:microsoft.com/office/officeart/2005/8/layout/hierarchy2"/>
    <dgm:cxn modelId="{1EA600F0-5E0B-48FC-A9B3-8CDBDE28E954}" type="presParOf" srcId="{68E802B2-A9C4-4690-9F46-AFC8E8CD3E19}" destId="{571BD6F7-0ECA-4B5D-A300-99CC56736622}" srcOrd="1" destOrd="0" presId="urn:microsoft.com/office/officeart/2005/8/layout/hierarchy2"/>
    <dgm:cxn modelId="{E3661474-EAA5-4711-BC2B-741E9DEABE3A}" type="presParOf" srcId="{571BD6F7-0ECA-4B5D-A300-99CC56736622}" destId="{0853D009-A6CA-4418-8D41-09B07CB01DB8}" srcOrd="0" destOrd="0" presId="urn:microsoft.com/office/officeart/2005/8/layout/hierarchy2"/>
    <dgm:cxn modelId="{CE416FF2-CE51-4BFE-94A8-A98EF30C370C}" type="presParOf" srcId="{571BD6F7-0ECA-4B5D-A300-99CC56736622}" destId="{546F40F7-406F-4B0A-A033-C80D63708AC2}" srcOrd="1" destOrd="0" presId="urn:microsoft.com/office/officeart/2005/8/layout/hierarchy2"/>
    <dgm:cxn modelId="{80750046-8CEB-48DA-885F-A0D0AF7BED32}" type="presParOf" srcId="{68E802B2-A9C4-4690-9F46-AFC8E8CD3E19}" destId="{E44E21A2-FCB6-42BC-89E4-6A0E339FA3CE}" srcOrd="2" destOrd="0" presId="urn:microsoft.com/office/officeart/2005/8/layout/hierarchy2"/>
    <dgm:cxn modelId="{FC1D8C33-C67A-4E6B-8BEA-F88269D33292}" type="presParOf" srcId="{E44E21A2-FCB6-42BC-89E4-6A0E339FA3CE}" destId="{73D4CAEF-8BDD-48B4-B628-57C2627397DD}" srcOrd="0" destOrd="0" presId="urn:microsoft.com/office/officeart/2005/8/layout/hierarchy2"/>
    <dgm:cxn modelId="{A4E07197-FB33-4ED5-8A9F-4BBBEDF1CB1E}" type="presParOf" srcId="{68E802B2-A9C4-4690-9F46-AFC8E8CD3E19}" destId="{C5205A5B-F8E2-44BA-8164-9B012241713A}" srcOrd="3" destOrd="0" presId="urn:microsoft.com/office/officeart/2005/8/layout/hierarchy2"/>
    <dgm:cxn modelId="{DEE7BA51-1E90-4AEB-95A5-DA3682186D42}" type="presParOf" srcId="{C5205A5B-F8E2-44BA-8164-9B012241713A}" destId="{5B3019C3-0487-42A5-8FBB-62DDFC8A2501}" srcOrd="0" destOrd="0" presId="urn:microsoft.com/office/officeart/2005/8/layout/hierarchy2"/>
    <dgm:cxn modelId="{8F505845-D961-4588-9E62-43234B99EBEC}" type="presParOf" srcId="{C5205A5B-F8E2-44BA-8164-9B012241713A}" destId="{EB55DA27-E70E-4D28-B3EC-3D1832AF3438}" srcOrd="1" destOrd="0" presId="urn:microsoft.com/office/officeart/2005/8/layout/hierarchy2"/>
    <dgm:cxn modelId="{3CF1F525-6E44-4D6F-B0DB-B35BF19CE9DB}" type="presParOf" srcId="{68E802B2-A9C4-4690-9F46-AFC8E8CD3E19}" destId="{F891D403-F964-4496-8A6C-E43B31C0ED24}" srcOrd="4" destOrd="0" presId="urn:microsoft.com/office/officeart/2005/8/layout/hierarchy2"/>
    <dgm:cxn modelId="{AE3E9CA0-10E0-43F4-AA88-1DD84B1210DA}" type="presParOf" srcId="{F891D403-F964-4496-8A6C-E43B31C0ED24}" destId="{8A68EEE7-73A6-4E29-A357-C01E0D4A8D92}" srcOrd="0" destOrd="0" presId="urn:microsoft.com/office/officeart/2005/8/layout/hierarchy2"/>
    <dgm:cxn modelId="{7BF7A50D-3D39-4FE6-9E04-B5C075D658F8}" type="presParOf" srcId="{68E802B2-A9C4-4690-9F46-AFC8E8CD3E19}" destId="{797A953C-C28A-4ED2-963E-2B8D981F3E1B}" srcOrd="5" destOrd="0" presId="urn:microsoft.com/office/officeart/2005/8/layout/hierarchy2"/>
    <dgm:cxn modelId="{67E19C97-FFA5-4BDD-AFA6-074D6C27A524}" type="presParOf" srcId="{797A953C-C28A-4ED2-963E-2B8D981F3E1B}" destId="{EE3AFA2B-1D00-4944-A787-01083BA3C5E2}" srcOrd="0" destOrd="0" presId="urn:microsoft.com/office/officeart/2005/8/layout/hierarchy2"/>
    <dgm:cxn modelId="{A5889812-B9A3-488E-BF16-F224419E8261}" type="presParOf" srcId="{797A953C-C28A-4ED2-963E-2B8D981F3E1B}" destId="{804920FC-8904-4361-BDD9-0CD2EDEEF4C7}" srcOrd="1" destOrd="0" presId="urn:microsoft.com/office/officeart/2005/8/layout/hierarchy2"/>
    <dgm:cxn modelId="{B6DD81AC-7A18-472C-AF3C-A93B18C77128}" type="presParOf" srcId="{68E802B2-A9C4-4690-9F46-AFC8E8CD3E19}" destId="{F0863C38-208F-4931-93E7-24AB2EC684BB}" srcOrd="6" destOrd="0" presId="urn:microsoft.com/office/officeart/2005/8/layout/hierarchy2"/>
    <dgm:cxn modelId="{12C4120B-357E-43E6-BC2A-ECEFD3F0E45C}" type="presParOf" srcId="{F0863C38-208F-4931-93E7-24AB2EC684BB}" destId="{AD6F02F1-9DD9-4BBD-9541-1FCD1F401954}" srcOrd="0" destOrd="0" presId="urn:microsoft.com/office/officeart/2005/8/layout/hierarchy2"/>
    <dgm:cxn modelId="{7E451681-E813-41E3-A579-14D82C8C8524}" type="presParOf" srcId="{68E802B2-A9C4-4690-9F46-AFC8E8CD3E19}" destId="{F7CB9DAA-3404-4902-AFC1-2F7061963C20}" srcOrd="7" destOrd="0" presId="urn:microsoft.com/office/officeart/2005/8/layout/hierarchy2"/>
    <dgm:cxn modelId="{4159268A-1FA6-423B-AF90-681FE247551C}" type="presParOf" srcId="{F7CB9DAA-3404-4902-AFC1-2F7061963C20}" destId="{213A73DE-3BAA-44B2-BF0A-042ABCEC8841}" srcOrd="0" destOrd="0" presId="urn:microsoft.com/office/officeart/2005/8/layout/hierarchy2"/>
    <dgm:cxn modelId="{35225C9B-22DE-457B-9842-9D549C200D35}" type="presParOf" srcId="{F7CB9DAA-3404-4902-AFC1-2F7061963C20}" destId="{FB39A351-CA8B-4ADF-B76E-7FF5C37FD514}" srcOrd="1" destOrd="0" presId="urn:microsoft.com/office/officeart/2005/8/layout/hierarchy2"/>
    <dgm:cxn modelId="{F62B8221-E9B6-45EC-ABA8-6C1D4CF8EF17}" type="presParOf" srcId="{68E802B2-A9C4-4690-9F46-AFC8E8CD3E19}" destId="{94629748-7B5D-49E6-B2D3-0896938E4194}" srcOrd="8" destOrd="0" presId="urn:microsoft.com/office/officeart/2005/8/layout/hierarchy2"/>
    <dgm:cxn modelId="{443F3F72-CE7A-4808-B710-84832E5DBC94}" type="presParOf" srcId="{94629748-7B5D-49E6-B2D3-0896938E4194}" destId="{215676F6-3B6C-427E-A8EE-6383D67B44E2}" srcOrd="0" destOrd="0" presId="urn:microsoft.com/office/officeart/2005/8/layout/hierarchy2"/>
    <dgm:cxn modelId="{69F0E999-30ED-4CB3-A8F9-48C0F155F9B0}" type="presParOf" srcId="{68E802B2-A9C4-4690-9F46-AFC8E8CD3E19}" destId="{3566FE04-ACB5-412D-A53A-A48D513C5D23}" srcOrd="9" destOrd="0" presId="urn:microsoft.com/office/officeart/2005/8/layout/hierarchy2"/>
    <dgm:cxn modelId="{454B18F0-2F28-4FE6-801D-412F2DE29D1A}" type="presParOf" srcId="{3566FE04-ACB5-412D-A53A-A48D513C5D23}" destId="{3D934C1D-7328-4DA9-B164-B270D327D075}" srcOrd="0" destOrd="0" presId="urn:microsoft.com/office/officeart/2005/8/layout/hierarchy2"/>
    <dgm:cxn modelId="{5FFF40BD-A7CB-4E23-A604-DE6015F4DD52}" type="presParOf" srcId="{3566FE04-ACB5-412D-A53A-A48D513C5D23}" destId="{C80B23FA-E36A-454D-A96C-A64C726CEC76}" srcOrd="1" destOrd="0" presId="urn:microsoft.com/office/officeart/2005/8/layout/hierarchy2"/>
    <dgm:cxn modelId="{417188C0-A765-4390-8AC9-D5AD49CE026F}" type="presParOf" srcId="{68E802B2-A9C4-4690-9F46-AFC8E8CD3E19}" destId="{8CD45166-1D02-4250-863E-0313517DC903}" srcOrd="10" destOrd="0" presId="urn:microsoft.com/office/officeart/2005/8/layout/hierarchy2"/>
    <dgm:cxn modelId="{FEA1B810-410F-47C4-AB54-4BECA34FEC13}" type="presParOf" srcId="{8CD45166-1D02-4250-863E-0313517DC903}" destId="{CABEA616-48D3-435A-9921-3A7D3488A534}" srcOrd="0" destOrd="0" presId="urn:microsoft.com/office/officeart/2005/8/layout/hierarchy2"/>
    <dgm:cxn modelId="{C1E1B56B-E32B-4571-B974-BF9EB6571B7D}" type="presParOf" srcId="{68E802B2-A9C4-4690-9F46-AFC8E8CD3E19}" destId="{AF8612CD-701B-4749-B21B-04646A383BEC}" srcOrd="11" destOrd="0" presId="urn:microsoft.com/office/officeart/2005/8/layout/hierarchy2"/>
    <dgm:cxn modelId="{9A4D66ED-EC40-4F1B-9D75-194288974181}" type="presParOf" srcId="{AF8612CD-701B-4749-B21B-04646A383BEC}" destId="{C8065A08-0D8D-4EF4-8F28-CB1A90358963}" srcOrd="0" destOrd="0" presId="urn:microsoft.com/office/officeart/2005/8/layout/hierarchy2"/>
    <dgm:cxn modelId="{3E07B985-D7D2-45C8-B849-D75411F8FEBE}" type="presParOf" srcId="{AF8612CD-701B-4749-B21B-04646A383BEC}" destId="{6EB299DA-7FAC-4A7C-8442-D83F2EBA8AFD}" srcOrd="1" destOrd="0" presId="urn:microsoft.com/office/officeart/2005/8/layout/hierarchy2"/>
    <dgm:cxn modelId="{C290BEA6-DE7D-40CD-9510-E74882103F4E}" type="presParOf" srcId="{F50D7581-3CFF-48BA-94B5-28AF482ED85E}" destId="{598B7810-B342-4DD8-B2C0-FC5E6C6B5A8D}" srcOrd="1" destOrd="0" presId="urn:microsoft.com/office/officeart/2005/8/layout/hierarchy2"/>
    <dgm:cxn modelId="{FFC71B87-8EFD-44BC-B8AE-ACC0C9539744}" type="presParOf" srcId="{598B7810-B342-4DD8-B2C0-FC5E6C6B5A8D}" destId="{38EBB456-BEC8-4641-8CE2-B99332BB194A}" srcOrd="0" destOrd="0" presId="urn:microsoft.com/office/officeart/2005/8/layout/hierarchy2"/>
    <dgm:cxn modelId="{36E759EB-09D1-4107-A359-D6D7EC78C9C2}" type="presParOf" srcId="{598B7810-B342-4DD8-B2C0-FC5E6C6B5A8D}" destId="{998D1224-1761-4BCD-AC52-CB631C41B6C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02F003-217F-4F0B-9E94-BAECE4D318C7}">
      <dsp:nvSpPr>
        <dsp:cNvPr id="0" name=""/>
        <dsp:cNvSpPr/>
      </dsp:nvSpPr>
      <dsp:spPr>
        <a:xfrm>
          <a:off x="515483" y="883201"/>
          <a:ext cx="3924582" cy="46217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1. Centrar atención en los estudiantes y procesos de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2. Planificar para potenciar el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3. Generar ambientes de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4. Trabajar en colaboración  para construir el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6. Usar materiales educativos para favorecer el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7. Evaluar para aprender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8. Favorecer la inclusión para tender la diversidad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9. Incorporar temas de relevancia social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10. Renovar el pacto entre el estudiante, docente, familia y escuela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11. Reorientar el liderazgo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12. Tutoría y asesoría académica a la escuela.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1" kern="1200" dirty="0" smtClean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15483" y="883201"/>
        <a:ext cx="3924582" cy="4621719"/>
      </dsp:txXfrm>
    </dsp:sp>
    <dsp:sp modelId="{DBAD54DE-6041-4C81-A69F-A22931FCCC69}">
      <dsp:nvSpPr>
        <dsp:cNvPr id="0" name=""/>
        <dsp:cNvSpPr/>
      </dsp:nvSpPr>
      <dsp:spPr>
        <a:xfrm rot="17132988">
          <a:off x="3609546" y="2090625"/>
          <a:ext cx="2269413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2269413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 rot="17132988">
        <a:off x="4687518" y="2044152"/>
        <a:ext cx="113470" cy="113470"/>
      </dsp:txXfrm>
    </dsp:sp>
    <dsp:sp modelId="{0853D009-A6CA-4418-8D41-09B07CB01DB8}">
      <dsp:nvSpPr>
        <dsp:cNvPr id="0" name=""/>
        <dsp:cNvSpPr/>
      </dsp:nvSpPr>
      <dsp:spPr>
        <a:xfrm>
          <a:off x="5048441" y="627478"/>
          <a:ext cx="1520937" cy="76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Lenguaje y comunicación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48441" y="627478"/>
        <a:ext cx="1520937" cy="760468"/>
      </dsp:txXfrm>
    </dsp:sp>
    <dsp:sp modelId="{E44E21A2-FCB6-42BC-89E4-6A0E339FA3CE}">
      <dsp:nvSpPr>
        <dsp:cNvPr id="0" name=""/>
        <dsp:cNvSpPr/>
      </dsp:nvSpPr>
      <dsp:spPr>
        <a:xfrm rot="17692822">
          <a:off x="4021245" y="2527894"/>
          <a:ext cx="14460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14460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 rot="17692822">
        <a:off x="4708103" y="2502006"/>
        <a:ext cx="72300" cy="72300"/>
      </dsp:txXfrm>
    </dsp:sp>
    <dsp:sp modelId="{5B3019C3-0487-42A5-8FBB-62DDFC8A2501}">
      <dsp:nvSpPr>
        <dsp:cNvPr id="0" name=""/>
        <dsp:cNvSpPr/>
      </dsp:nvSpPr>
      <dsp:spPr>
        <a:xfrm>
          <a:off x="5048441" y="1502018"/>
          <a:ext cx="1520937" cy="76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Pensamiento matemático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48441" y="1502018"/>
        <a:ext cx="1520937" cy="760468"/>
      </dsp:txXfrm>
    </dsp:sp>
    <dsp:sp modelId="{F891D403-F964-4496-8A6C-E43B31C0ED24}">
      <dsp:nvSpPr>
        <dsp:cNvPr id="0" name=""/>
        <dsp:cNvSpPr/>
      </dsp:nvSpPr>
      <dsp:spPr>
        <a:xfrm rot="19457599">
          <a:off x="4369645" y="2965164"/>
          <a:ext cx="7492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7492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 rot="19457599">
        <a:off x="4725523" y="2956696"/>
        <a:ext cx="37460" cy="37460"/>
      </dsp:txXfrm>
    </dsp:sp>
    <dsp:sp modelId="{EE3AFA2B-1D00-4944-A787-01083BA3C5E2}">
      <dsp:nvSpPr>
        <dsp:cNvPr id="0" name=""/>
        <dsp:cNvSpPr/>
      </dsp:nvSpPr>
      <dsp:spPr>
        <a:xfrm>
          <a:off x="5048441" y="2376557"/>
          <a:ext cx="1520937" cy="76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Exploración y conocimiento del mundo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48441" y="2376557"/>
        <a:ext cx="1520937" cy="760468"/>
      </dsp:txXfrm>
    </dsp:sp>
    <dsp:sp modelId="{F0863C38-208F-4931-93E7-24AB2EC684BB}">
      <dsp:nvSpPr>
        <dsp:cNvPr id="0" name=""/>
        <dsp:cNvSpPr/>
      </dsp:nvSpPr>
      <dsp:spPr>
        <a:xfrm rot="2142401">
          <a:off x="4369645" y="3402434"/>
          <a:ext cx="7492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7492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 rot="2142401">
        <a:off x="4725523" y="3393966"/>
        <a:ext cx="37460" cy="37460"/>
      </dsp:txXfrm>
    </dsp:sp>
    <dsp:sp modelId="{213A73DE-3BAA-44B2-BF0A-042ABCEC8841}">
      <dsp:nvSpPr>
        <dsp:cNvPr id="0" name=""/>
        <dsp:cNvSpPr/>
      </dsp:nvSpPr>
      <dsp:spPr>
        <a:xfrm>
          <a:off x="5048441" y="3251096"/>
          <a:ext cx="1520937" cy="76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físico y salud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48441" y="3251096"/>
        <a:ext cx="1520937" cy="760468"/>
      </dsp:txXfrm>
    </dsp:sp>
    <dsp:sp modelId="{94629748-7B5D-49E6-B2D3-0896938E4194}">
      <dsp:nvSpPr>
        <dsp:cNvPr id="0" name=""/>
        <dsp:cNvSpPr/>
      </dsp:nvSpPr>
      <dsp:spPr>
        <a:xfrm rot="3907178">
          <a:off x="4021245" y="3839703"/>
          <a:ext cx="14460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14460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 rot="3907178">
        <a:off x="4708103" y="3813815"/>
        <a:ext cx="72300" cy="72300"/>
      </dsp:txXfrm>
    </dsp:sp>
    <dsp:sp modelId="{3D934C1D-7328-4DA9-B164-B270D327D075}">
      <dsp:nvSpPr>
        <dsp:cNvPr id="0" name=""/>
        <dsp:cNvSpPr/>
      </dsp:nvSpPr>
      <dsp:spPr>
        <a:xfrm>
          <a:off x="5048441" y="4125636"/>
          <a:ext cx="1520937" cy="76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 personal y social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48441" y="4125636"/>
        <a:ext cx="1520937" cy="760468"/>
      </dsp:txXfrm>
    </dsp:sp>
    <dsp:sp modelId="{8CD45166-1D02-4250-863E-0313517DC903}">
      <dsp:nvSpPr>
        <dsp:cNvPr id="0" name=""/>
        <dsp:cNvSpPr/>
      </dsp:nvSpPr>
      <dsp:spPr>
        <a:xfrm rot="4467012">
          <a:off x="3609546" y="4276973"/>
          <a:ext cx="2269413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2269413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 rot="4467012">
        <a:off x="4687518" y="4230500"/>
        <a:ext cx="113470" cy="113470"/>
      </dsp:txXfrm>
    </dsp:sp>
    <dsp:sp modelId="{C8065A08-0D8D-4EF4-8F28-CB1A90358963}">
      <dsp:nvSpPr>
        <dsp:cNvPr id="0" name=""/>
        <dsp:cNvSpPr/>
      </dsp:nvSpPr>
      <dsp:spPr>
        <a:xfrm>
          <a:off x="5048441" y="5000175"/>
          <a:ext cx="1520937" cy="76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Expresión y apreciación artística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48441" y="5000175"/>
        <a:ext cx="1520937" cy="760468"/>
      </dsp:txXfrm>
    </dsp:sp>
    <dsp:sp modelId="{38EBB456-BEC8-4641-8CE2-B99332BB194A}">
      <dsp:nvSpPr>
        <dsp:cNvPr id="0" name=""/>
        <dsp:cNvSpPr/>
      </dsp:nvSpPr>
      <dsp:spPr>
        <a:xfrm>
          <a:off x="7616773" y="1250128"/>
          <a:ext cx="1209145" cy="16706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5. Poner énfasis en el desarrollo de competencias, logro de estándares curriculares y aprendizajes esperados</a:t>
          </a:r>
        </a:p>
      </dsp:txBody>
      <dsp:txXfrm>
        <a:off x="7616773" y="1250128"/>
        <a:ext cx="1209145" cy="1670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D523-C7A6-4229-8552-9D55423F3A63}" type="datetimeFigureOut">
              <a:rPr lang="es-MX" smtClean="0"/>
              <a:pPr/>
              <a:t>10/02/2015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7504" y="72008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Century Gothic" pitchFamily="34" charset="0"/>
            </a:endParaRPr>
          </a:p>
        </p:txBody>
      </p:sp>
      <p:pic>
        <p:nvPicPr>
          <p:cNvPr id="3" name="2 Imagen" descr="escudo ene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72694" y="2060848"/>
            <a:ext cx="2711474" cy="201622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475656" y="548680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entury Gothic" pitchFamily="34" charset="0"/>
                <a:ea typeface="KBPayTheLady" pitchFamily="2" charset="0"/>
              </a:rPr>
              <a:t>Escuela Normal de Educación Preescolar. </a:t>
            </a:r>
            <a:endParaRPr lang="es-MX" sz="2800" dirty="0">
              <a:latin typeface="Century Gothic" pitchFamily="34" charset="0"/>
              <a:ea typeface="KBPayTheLady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152717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Century Gothic" pitchFamily="34" charset="0"/>
                <a:ea typeface="KBPayTheLady" pitchFamily="2" charset="0"/>
              </a:rPr>
              <a:t>Licenciatura de Educación Preescolar. </a:t>
            </a:r>
            <a:endParaRPr lang="es-MX" sz="2400" dirty="0">
              <a:latin typeface="Century Gothic" pitchFamily="34" charset="0"/>
              <a:ea typeface="KBPayTheLady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03648" y="4430722"/>
            <a:ext cx="65527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Century Gothic" pitchFamily="34" charset="0"/>
                <a:ea typeface="KBPayTheLady" pitchFamily="2" charset="0"/>
              </a:rPr>
              <a:t>Alumna: Tania Gabriela Hinojosa Guzmán</a:t>
            </a:r>
          </a:p>
          <a:p>
            <a:pPr algn="ctr"/>
            <a:r>
              <a:rPr lang="es-MX" sz="2400" dirty="0" err="1" smtClean="0">
                <a:latin typeface="Century Gothic" pitchFamily="34" charset="0"/>
                <a:ea typeface="KBPayTheLady" pitchFamily="2" charset="0"/>
              </a:rPr>
              <a:t>Porfra</a:t>
            </a:r>
            <a:r>
              <a:rPr lang="es-MX" sz="2400" dirty="0" smtClean="0">
                <a:latin typeface="Century Gothic" pitchFamily="34" charset="0"/>
                <a:ea typeface="KBPayTheLady" pitchFamily="2" charset="0"/>
              </a:rPr>
              <a:t>. Gabriela Palmares</a:t>
            </a:r>
          </a:p>
          <a:p>
            <a:pPr algn="ctr"/>
            <a:endParaRPr lang="es-MX" sz="2000" dirty="0">
              <a:latin typeface="Century Gothic" pitchFamily="34" charset="0"/>
              <a:ea typeface="KBPayTheLady" pitchFamily="2" charset="0"/>
            </a:endParaRPr>
          </a:p>
          <a:p>
            <a:pPr algn="ctr"/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Saltillo, Coahuila a 10 de Febrero 2015  </a:t>
            </a:r>
            <a:endParaRPr lang="es-MX" sz="2000" dirty="0">
              <a:latin typeface="Century Gothic" pitchFamily="34" charset="0"/>
              <a:ea typeface="KBPayTheLady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2008" y="116632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1187624" y="692696"/>
            <a:ext cx="56166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KBPayTheLady" pitchFamily="2" charset="0"/>
              </a:rPr>
              <a:t>Introducción.</a:t>
            </a:r>
          </a:p>
          <a:p>
            <a:endParaRPr lang="es-MX" sz="2000" dirty="0" smtClean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KBPayTheLady" pitchFamily="2" charset="0"/>
            </a:endParaRPr>
          </a:p>
          <a:p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En el presente producto se presenta a través de un mapa conceptual la relación que existe entre los principios pedagógicos del Plan de Estudios 2011, respecto a los campos formativos que nos plasma el programa de estudios.. Guía para la educadora 2011, donde se puede reflejar una gran vinculación con ellos hacia el trabajo docente.  </a:t>
            </a:r>
            <a:endParaRPr lang="es-MX" sz="2000" dirty="0">
              <a:latin typeface="Century Gothic" pitchFamily="34" charset="0"/>
              <a:ea typeface="KBPayTheLady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6 Conector recto"/>
          <p:cNvCxnSpPr/>
          <p:nvPr/>
        </p:nvCxnSpPr>
        <p:spPr>
          <a:xfrm>
            <a:off x="6588224" y="1268760"/>
            <a:ext cx="1008112" cy="108012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588224" y="2204864"/>
            <a:ext cx="1008112" cy="144016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6588224" y="2348880"/>
            <a:ext cx="1008112" cy="72008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 redondeado"/>
          <p:cNvSpPr/>
          <p:nvPr/>
        </p:nvSpPr>
        <p:spPr>
          <a:xfrm>
            <a:off x="72008" y="144016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7504" y="72008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87624" y="692696"/>
            <a:ext cx="56166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KBPayTheLady" pitchFamily="2" charset="0"/>
              </a:rPr>
              <a:t>Conclusión </a:t>
            </a:r>
            <a:endParaRPr lang="es-MX" sz="2000" dirty="0" smtClean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KBPayTheLady" pitchFamily="2" charset="0"/>
            </a:endParaRPr>
          </a:p>
          <a:p>
            <a:endParaRPr lang="es-MX" sz="2000" dirty="0" smtClean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KBPayTheLady" pitchFamily="2" charset="0"/>
            </a:endParaRPr>
          </a:p>
          <a:p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Como cierre podemos percatarnos de la gran importancia de trabajar y fomentar los principios pedagógicos de la educación básica para de tal manera poder tener mejores resultados al trabajar en este sentido con preescolar, los campos formativos , que nos permiten formar alumnos capaces y competentes para la sociedad actual. </a:t>
            </a:r>
            <a:endParaRPr lang="es-MX" sz="2000" dirty="0">
              <a:latin typeface="Century Gothic" pitchFamily="34" charset="0"/>
              <a:ea typeface="KBPayTheLady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274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edmundo hinojosa</dc:creator>
  <cp:lastModifiedBy>edmundo hinojosa</cp:lastModifiedBy>
  <cp:revision>2</cp:revision>
  <dcterms:created xsi:type="dcterms:W3CDTF">2015-02-10T17:58:22Z</dcterms:created>
  <dcterms:modified xsi:type="dcterms:W3CDTF">2015-02-10T20:57:01Z</dcterms:modified>
</cp:coreProperties>
</file>