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0D9FA-87D4-4B47-A012-676AF4B9F05A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08648CB-C785-406F-AF73-631A52222343}">
      <dgm:prSet phldrT="[Texto]"/>
      <dgm:spPr/>
      <dgm:t>
        <a:bodyPr/>
        <a:lstStyle/>
        <a:p>
          <a:r>
            <a:rPr lang="es-MX" dirty="0" smtClean="0"/>
            <a:t>Principios Pedagógicos</a:t>
          </a:r>
          <a:endParaRPr lang="es-MX" dirty="0"/>
        </a:p>
      </dgm:t>
    </dgm:pt>
    <dgm:pt modelId="{A72860BD-5ADC-4FC9-A3DB-72F2ADD3CC08}" type="parTrans" cxnId="{49C5868A-DBDC-4113-92B1-3F7609FC0925}">
      <dgm:prSet/>
      <dgm:spPr/>
      <dgm:t>
        <a:bodyPr/>
        <a:lstStyle/>
        <a:p>
          <a:endParaRPr lang="es-MX"/>
        </a:p>
      </dgm:t>
    </dgm:pt>
    <dgm:pt modelId="{9A4A481A-FA79-4031-915B-8A7A026ABF1F}" type="sibTrans" cxnId="{49C5868A-DBDC-4113-92B1-3F7609FC0925}">
      <dgm:prSet/>
      <dgm:spPr/>
      <dgm:t>
        <a:bodyPr/>
        <a:lstStyle/>
        <a:p>
          <a:endParaRPr lang="es-MX"/>
        </a:p>
      </dgm:t>
    </dgm:pt>
    <dgm:pt modelId="{51D525B8-2BE8-4CCF-A2E0-B6966A475659}">
      <dgm:prSet phldrT="[Texto]"/>
      <dgm:spPr/>
      <dgm:t>
        <a:bodyPr/>
        <a:lstStyle/>
        <a:p>
          <a:r>
            <a:rPr lang="es-MX" dirty="0" smtClean="0"/>
            <a:t>1. Centrar atención en los estudiantes y procesos de aprendizaje</a:t>
          </a:r>
        </a:p>
        <a:p>
          <a:r>
            <a:rPr lang="es-MX" dirty="0" smtClean="0"/>
            <a:t>2. Planificar para potenciar el aprendizaje</a:t>
          </a:r>
        </a:p>
        <a:p>
          <a:r>
            <a:rPr lang="es-MX" dirty="0" smtClean="0"/>
            <a:t>3. Generar ambientes de aprendizaje</a:t>
          </a:r>
        </a:p>
        <a:p>
          <a:r>
            <a:rPr lang="es-MX" dirty="0" smtClean="0"/>
            <a:t>4. Trabajar en colaboración  para construir el aprendizaje</a:t>
          </a:r>
        </a:p>
        <a:p>
          <a:r>
            <a:rPr lang="es-MX" dirty="0" smtClean="0"/>
            <a:t>6. Usar materiales educativos para favorecer el aprendizaje</a:t>
          </a:r>
        </a:p>
        <a:p>
          <a:r>
            <a:rPr lang="es-MX" dirty="0" smtClean="0"/>
            <a:t>7. Evaluar para aprender</a:t>
          </a:r>
        </a:p>
        <a:p>
          <a:r>
            <a:rPr lang="es-MX" dirty="0" smtClean="0"/>
            <a:t>8. Favorecer la inclusión para tender la diversidad</a:t>
          </a:r>
        </a:p>
        <a:p>
          <a:r>
            <a:rPr lang="es-MX" dirty="0" smtClean="0"/>
            <a:t>9. Incorporar temas de relevancia social</a:t>
          </a:r>
        </a:p>
        <a:p>
          <a:r>
            <a:rPr lang="es-MX" dirty="0" smtClean="0"/>
            <a:t>10. Renovar el pacto entre el estudiante, docente, familia y escuela</a:t>
          </a:r>
        </a:p>
        <a:p>
          <a:r>
            <a:rPr lang="es-MX" dirty="0" smtClean="0"/>
            <a:t>11. Reorientar el liderazgo</a:t>
          </a:r>
        </a:p>
        <a:p>
          <a:r>
            <a:rPr lang="es-MX" dirty="0" smtClean="0"/>
            <a:t>12. Tutoría y asesoría académica a la escuela. </a:t>
          </a:r>
          <a:endParaRPr lang="es-MX" dirty="0"/>
        </a:p>
      </dgm:t>
    </dgm:pt>
    <dgm:pt modelId="{FCBA63A1-29CE-418B-BBFF-47E0A423ADCA}" type="parTrans" cxnId="{2D232A16-5F99-4212-93E0-891388DBAA5C}">
      <dgm:prSet/>
      <dgm:spPr/>
      <dgm:t>
        <a:bodyPr/>
        <a:lstStyle/>
        <a:p>
          <a:endParaRPr lang="es-MX"/>
        </a:p>
      </dgm:t>
    </dgm:pt>
    <dgm:pt modelId="{137ED6D1-57DE-4A5C-B0B7-472848BAC862}" type="sibTrans" cxnId="{2D232A16-5F99-4212-93E0-891388DBAA5C}">
      <dgm:prSet/>
      <dgm:spPr/>
      <dgm:t>
        <a:bodyPr/>
        <a:lstStyle/>
        <a:p>
          <a:endParaRPr lang="es-MX"/>
        </a:p>
      </dgm:t>
    </dgm:pt>
    <dgm:pt modelId="{3D7DF395-E0D9-400B-B216-66FEEDBA5CF2}">
      <dgm:prSet phldrT="[Texto]"/>
      <dgm:spPr/>
      <dgm:t>
        <a:bodyPr/>
        <a:lstStyle/>
        <a:p>
          <a:r>
            <a:rPr lang="es-MX" dirty="0" smtClean="0"/>
            <a:t>Campos formativos</a:t>
          </a:r>
          <a:endParaRPr lang="es-MX" dirty="0"/>
        </a:p>
      </dgm:t>
    </dgm:pt>
    <dgm:pt modelId="{C02DE92E-0EE9-4AF2-9908-27FD04DF4BDC}" type="parTrans" cxnId="{5B3AAB9C-F933-41AA-A3E0-8F9269E813A8}">
      <dgm:prSet/>
      <dgm:spPr/>
      <dgm:t>
        <a:bodyPr/>
        <a:lstStyle/>
        <a:p>
          <a:endParaRPr lang="es-MX"/>
        </a:p>
      </dgm:t>
    </dgm:pt>
    <dgm:pt modelId="{112AD519-A399-4636-A732-B1779A6FA039}" type="sibTrans" cxnId="{5B3AAB9C-F933-41AA-A3E0-8F9269E813A8}">
      <dgm:prSet/>
      <dgm:spPr/>
      <dgm:t>
        <a:bodyPr/>
        <a:lstStyle/>
        <a:p>
          <a:endParaRPr lang="es-MX"/>
        </a:p>
      </dgm:t>
    </dgm:pt>
    <dgm:pt modelId="{237231C8-E1C8-485A-A047-ACB7762A11AF}">
      <dgm:prSet phldrT="[Texto]"/>
      <dgm:spPr/>
      <dgm:t>
        <a:bodyPr/>
        <a:lstStyle/>
        <a:p>
          <a:r>
            <a:rPr lang="es-MX" dirty="0" smtClean="0"/>
            <a:t>Lenguaje y  comunicación</a:t>
          </a:r>
          <a:endParaRPr lang="es-MX" dirty="0"/>
        </a:p>
      </dgm:t>
    </dgm:pt>
    <dgm:pt modelId="{966D97F8-FD10-4B07-8F88-82A7D87950D4}" type="parTrans" cxnId="{13B4ABBB-3918-45A4-8B5A-31A12B8C71EC}">
      <dgm:prSet/>
      <dgm:spPr/>
      <dgm:t>
        <a:bodyPr/>
        <a:lstStyle/>
        <a:p>
          <a:endParaRPr lang="es-MX"/>
        </a:p>
      </dgm:t>
    </dgm:pt>
    <dgm:pt modelId="{4AC30F11-2545-4D82-A65E-27075E6EB740}" type="sibTrans" cxnId="{13B4ABBB-3918-45A4-8B5A-31A12B8C71EC}">
      <dgm:prSet/>
      <dgm:spPr/>
      <dgm:t>
        <a:bodyPr/>
        <a:lstStyle/>
        <a:p>
          <a:endParaRPr lang="es-MX"/>
        </a:p>
      </dgm:t>
    </dgm:pt>
    <dgm:pt modelId="{098D9442-A70D-4473-A884-52DDE6F5945D}">
      <dgm:prSet phldrT="[Texto]"/>
      <dgm:spPr/>
      <dgm:t>
        <a:bodyPr/>
        <a:lstStyle/>
        <a:p>
          <a:r>
            <a:rPr lang="es-MX" dirty="0" smtClean="0"/>
            <a:t>Principios pedagógicos</a:t>
          </a:r>
          <a:endParaRPr lang="es-MX" dirty="0"/>
        </a:p>
      </dgm:t>
    </dgm:pt>
    <dgm:pt modelId="{FFD37053-0BDE-48DB-BC23-596FF2F56E21}" type="parTrans" cxnId="{A2922AC8-79A2-4C68-A215-6D20787D0E92}">
      <dgm:prSet/>
      <dgm:spPr/>
      <dgm:t>
        <a:bodyPr/>
        <a:lstStyle/>
        <a:p>
          <a:endParaRPr lang="es-MX"/>
        </a:p>
      </dgm:t>
    </dgm:pt>
    <dgm:pt modelId="{0989B3E9-B8D3-4284-B5F7-4ABAABF40B07}" type="sibTrans" cxnId="{A2922AC8-79A2-4C68-A215-6D20787D0E92}">
      <dgm:prSet/>
      <dgm:spPr/>
      <dgm:t>
        <a:bodyPr/>
        <a:lstStyle/>
        <a:p>
          <a:endParaRPr lang="es-MX"/>
        </a:p>
      </dgm:t>
    </dgm:pt>
    <dgm:pt modelId="{CC3FF434-4186-4FB4-B726-E4756D420D31}">
      <dgm:prSet/>
      <dgm:spPr/>
      <dgm:t>
        <a:bodyPr/>
        <a:lstStyle/>
        <a:p>
          <a:endParaRPr lang="es-MX" dirty="0"/>
        </a:p>
      </dgm:t>
    </dgm:pt>
    <dgm:pt modelId="{B579C767-0500-44F4-AFAF-32F8CE0004F8}" type="parTrans" cxnId="{1A522D7B-3397-4F91-9665-3F5E75C857F1}">
      <dgm:prSet/>
      <dgm:spPr/>
      <dgm:t>
        <a:bodyPr/>
        <a:lstStyle/>
        <a:p>
          <a:endParaRPr lang="es-MX"/>
        </a:p>
      </dgm:t>
    </dgm:pt>
    <dgm:pt modelId="{1E8C8B24-8EAA-4F49-BDAD-9697D65A2434}" type="sibTrans" cxnId="{1A522D7B-3397-4F91-9665-3F5E75C857F1}">
      <dgm:prSet/>
      <dgm:spPr/>
      <dgm:t>
        <a:bodyPr/>
        <a:lstStyle/>
        <a:p>
          <a:endParaRPr lang="es-MX"/>
        </a:p>
      </dgm:t>
    </dgm:pt>
    <dgm:pt modelId="{D3C04B0D-658F-44EE-AD26-F4ED93AA5233}">
      <dgm:prSet phldrT="[Texto]"/>
      <dgm:spPr/>
      <dgm:t>
        <a:bodyPr/>
        <a:lstStyle/>
        <a:p>
          <a:r>
            <a:rPr lang="es-MX" dirty="0" smtClean="0"/>
            <a:t>Pensamiento matemático</a:t>
          </a:r>
          <a:endParaRPr lang="es-MX" dirty="0"/>
        </a:p>
      </dgm:t>
    </dgm:pt>
    <dgm:pt modelId="{D43F1613-3303-4660-9263-E59CB5479306}" type="parTrans" cxnId="{A0A83A96-692A-4E86-8E23-951B5A888D13}">
      <dgm:prSet/>
      <dgm:spPr/>
      <dgm:t>
        <a:bodyPr/>
        <a:lstStyle/>
        <a:p>
          <a:endParaRPr lang="es-MX"/>
        </a:p>
      </dgm:t>
    </dgm:pt>
    <dgm:pt modelId="{60BC8367-C9B9-426A-9504-A3551459BA58}" type="sibTrans" cxnId="{A0A83A96-692A-4E86-8E23-951B5A888D13}">
      <dgm:prSet/>
      <dgm:spPr/>
      <dgm:t>
        <a:bodyPr/>
        <a:lstStyle/>
        <a:p>
          <a:endParaRPr lang="es-MX"/>
        </a:p>
      </dgm:t>
    </dgm:pt>
    <dgm:pt modelId="{DA05603A-D21D-4A7C-A0B1-C2CF20AA7D8C}">
      <dgm:prSet phldrT="[Texto]"/>
      <dgm:spPr/>
      <dgm:t>
        <a:bodyPr/>
        <a:lstStyle/>
        <a:p>
          <a:r>
            <a:rPr lang="es-MX" dirty="0" smtClean="0"/>
            <a:t>Desarrollo físico y salud</a:t>
          </a:r>
          <a:endParaRPr lang="es-MX" dirty="0"/>
        </a:p>
      </dgm:t>
    </dgm:pt>
    <dgm:pt modelId="{677CA5B0-88E3-4122-A582-7D0F87E6F22D}" type="parTrans" cxnId="{44C4B133-E519-40A0-A7BB-5B3C9BA828F2}">
      <dgm:prSet/>
      <dgm:spPr/>
      <dgm:t>
        <a:bodyPr/>
        <a:lstStyle/>
        <a:p>
          <a:endParaRPr lang="es-MX"/>
        </a:p>
      </dgm:t>
    </dgm:pt>
    <dgm:pt modelId="{1F4B9C7B-2FD8-4E6D-9DE0-D735C142A968}" type="sibTrans" cxnId="{44C4B133-E519-40A0-A7BB-5B3C9BA828F2}">
      <dgm:prSet/>
      <dgm:spPr/>
      <dgm:t>
        <a:bodyPr/>
        <a:lstStyle/>
        <a:p>
          <a:endParaRPr lang="es-MX"/>
        </a:p>
      </dgm:t>
    </dgm:pt>
    <dgm:pt modelId="{E931B05B-8695-4A31-B56F-8C7CB14172C8}">
      <dgm:prSet phldrT="[Texto]"/>
      <dgm:spPr/>
      <dgm:t>
        <a:bodyPr/>
        <a:lstStyle/>
        <a:p>
          <a:r>
            <a:rPr lang="es-MX" dirty="0" smtClean="0"/>
            <a:t>Exploración y conocimiento del mundo</a:t>
          </a:r>
          <a:endParaRPr lang="es-MX" dirty="0"/>
        </a:p>
      </dgm:t>
    </dgm:pt>
    <dgm:pt modelId="{A276BF30-56BF-444A-B5C4-56A4EF7B6883}" type="parTrans" cxnId="{DAEE7BF7-4FDB-43DA-8E2C-F591237C248C}">
      <dgm:prSet/>
      <dgm:spPr/>
      <dgm:t>
        <a:bodyPr/>
        <a:lstStyle/>
        <a:p>
          <a:endParaRPr lang="es-MX"/>
        </a:p>
      </dgm:t>
    </dgm:pt>
    <dgm:pt modelId="{3987595C-2143-4322-9B63-A426453D605C}" type="sibTrans" cxnId="{DAEE7BF7-4FDB-43DA-8E2C-F591237C248C}">
      <dgm:prSet/>
      <dgm:spPr/>
      <dgm:t>
        <a:bodyPr/>
        <a:lstStyle/>
        <a:p>
          <a:endParaRPr lang="es-MX"/>
        </a:p>
      </dgm:t>
    </dgm:pt>
    <dgm:pt modelId="{4277C356-4940-4A67-964D-96BEB882EF28}">
      <dgm:prSet phldrT="[Texto]"/>
      <dgm:spPr/>
      <dgm:t>
        <a:bodyPr/>
        <a:lstStyle/>
        <a:p>
          <a:r>
            <a:rPr lang="es-MX" dirty="0" smtClean="0"/>
            <a:t>Desarrollo personal y social</a:t>
          </a:r>
          <a:endParaRPr lang="es-MX" dirty="0"/>
        </a:p>
      </dgm:t>
    </dgm:pt>
    <dgm:pt modelId="{7E505931-20AF-41E6-87B8-59A10D2953F6}" type="parTrans" cxnId="{E4979E9F-120C-414A-A37E-1D4326D9BEC7}">
      <dgm:prSet/>
      <dgm:spPr/>
      <dgm:t>
        <a:bodyPr/>
        <a:lstStyle/>
        <a:p>
          <a:endParaRPr lang="es-MX"/>
        </a:p>
      </dgm:t>
    </dgm:pt>
    <dgm:pt modelId="{16DDB6BB-074A-48FF-BA58-F960889B85A8}" type="sibTrans" cxnId="{E4979E9F-120C-414A-A37E-1D4326D9BEC7}">
      <dgm:prSet/>
      <dgm:spPr/>
      <dgm:t>
        <a:bodyPr/>
        <a:lstStyle/>
        <a:p>
          <a:endParaRPr lang="es-MX"/>
        </a:p>
      </dgm:t>
    </dgm:pt>
    <dgm:pt modelId="{1556948F-47B9-4959-803A-797782142873}">
      <dgm:prSet phldrT="[Texto]"/>
      <dgm:spPr/>
      <dgm:t>
        <a:bodyPr/>
        <a:lstStyle/>
        <a:p>
          <a:r>
            <a:rPr lang="es-MX" dirty="0" smtClean="0"/>
            <a:t>Expresión y apreciación artísticas</a:t>
          </a:r>
          <a:endParaRPr lang="es-MX" dirty="0"/>
        </a:p>
      </dgm:t>
    </dgm:pt>
    <dgm:pt modelId="{9EEE967A-592A-4956-9DA3-4FE8BFDBC3DD}" type="parTrans" cxnId="{C3F026E9-47F2-439B-B408-F1B0C49022EF}">
      <dgm:prSet/>
      <dgm:spPr/>
      <dgm:t>
        <a:bodyPr/>
        <a:lstStyle/>
        <a:p>
          <a:endParaRPr lang="es-MX"/>
        </a:p>
      </dgm:t>
    </dgm:pt>
    <dgm:pt modelId="{397FE89C-2BA4-4D60-B08F-AC39515CF2C5}" type="sibTrans" cxnId="{C3F026E9-47F2-439B-B408-F1B0C49022EF}">
      <dgm:prSet/>
      <dgm:spPr/>
      <dgm:t>
        <a:bodyPr/>
        <a:lstStyle/>
        <a:p>
          <a:endParaRPr lang="es-MX"/>
        </a:p>
      </dgm:t>
    </dgm:pt>
    <dgm:pt modelId="{BF631919-CA20-465C-ACBB-2F751762AD16}">
      <dgm:prSet phldrT="[Texto]" phldr="1"/>
      <dgm:spPr/>
      <dgm:t>
        <a:bodyPr/>
        <a:lstStyle/>
        <a:p>
          <a:endParaRPr lang="es-MX" dirty="0"/>
        </a:p>
      </dgm:t>
    </dgm:pt>
    <dgm:pt modelId="{B22CC98E-4760-453B-A93D-873D3F35C304}" type="sibTrans" cxnId="{2AEE9EF0-3681-4A32-A341-C8A05E1C4D8A}">
      <dgm:prSet/>
      <dgm:spPr/>
      <dgm:t>
        <a:bodyPr/>
        <a:lstStyle/>
        <a:p>
          <a:endParaRPr lang="es-MX"/>
        </a:p>
      </dgm:t>
    </dgm:pt>
    <dgm:pt modelId="{36399E99-65BB-4693-B5BE-EDCBA3DEC4FC}" type="parTrans" cxnId="{2AEE9EF0-3681-4A32-A341-C8A05E1C4D8A}">
      <dgm:prSet/>
      <dgm:spPr/>
      <dgm:t>
        <a:bodyPr/>
        <a:lstStyle/>
        <a:p>
          <a:endParaRPr lang="es-MX"/>
        </a:p>
      </dgm:t>
    </dgm:pt>
    <dgm:pt modelId="{FDC225D6-339B-4D28-873A-40E0067D9290}">
      <dgm:prSet phldrT="[Texto]"/>
      <dgm:spPr/>
      <dgm:t>
        <a:bodyPr/>
        <a:lstStyle/>
        <a:p>
          <a:r>
            <a:rPr lang="es-MX" dirty="0" smtClean="0"/>
            <a:t>5. Poner énfasis en el desarrollo de competencias, logro de estándares curriculares y aprendizajes esperados</a:t>
          </a:r>
          <a:endParaRPr lang="es-MX" dirty="0"/>
        </a:p>
      </dgm:t>
    </dgm:pt>
    <dgm:pt modelId="{6ED5274C-53A6-49A3-ABAC-6E1D354F91C5}" type="sibTrans" cxnId="{65A2CEEC-1CE2-41DF-9943-B67257608DE1}">
      <dgm:prSet/>
      <dgm:spPr/>
      <dgm:t>
        <a:bodyPr/>
        <a:lstStyle/>
        <a:p>
          <a:endParaRPr lang="es-MX"/>
        </a:p>
      </dgm:t>
    </dgm:pt>
    <dgm:pt modelId="{9E7B721F-7FEB-46D9-ADFD-A913BBF748F6}" type="parTrans" cxnId="{65A2CEEC-1CE2-41DF-9943-B67257608DE1}">
      <dgm:prSet/>
      <dgm:spPr/>
      <dgm:t>
        <a:bodyPr/>
        <a:lstStyle/>
        <a:p>
          <a:endParaRPr lang="es-MX"/>
        </a:p>
      </dgm:t>
    </dgm:pt>
    <dgm:pt modelId="{C236606F-532A-409D-B6E0-23D9D3DFDB97}">
      <dgm:prSet phldrT="[Texto]"/>
      <dgm:spPr/>
      <dgm:t>
        <a:bodyPr/>
        <a:lstStyle/>
        <a:p>
          <a:endParaRPr lang="es-MX" dirty="0"/>
        </a:p>
      </dgm:t>
    </dgm:pt>
    <dgm:pt modelId="{111DE39E-6B8F-4912-9CDE-7F3A3D7FEAA1}" type="parTrans" cxnId="{B50DCA9F-F9E6-4C88-B40F-2E5B83579072}">
      <dgm:prSet/>
      <dgm:spPr/>
      <dgm:t>
        <a:bodyPr/>
        <a:lstStyle/>
        <a:p>
          <a:endParaRPr lang="es-MX"/>
        </a:p>
      </dgm:t>
    </dgm:pt>
    <dgm:pt modelId="{D1225CC8-E566-4ADB-964B-CEC34100CAD1}" type="sibTrans" cxnId="{B50DCA9F-F9E6-4C88-B40F-2E5B83579072}">
      <dgm:prSet/>
      <dgm:spPr/>
      <dgm:t>
        <a:bodyPr/>
        <a:lstStyle/>
        <a:p>
          <a:endParaRPr lang="es-MX"/>
        </a:p>
      </dgm:t>
    </dgm:pt>
    <dgm:pt modelId="{D28E4006-C4BA-4AB7-89DA-240586238004}" type="pres">
      <dgm:prSet presAssocID="{59F0D9FA-87D4-4B47-A012-676AF4B9F05A}" presName="linearFlow" presStyleCnt="0">
        <dgm:presLayoutVars>
          <dgm:dir/>
          <dgm:animLvl val="lvl"/>
          <dgm:resizeHandles/>
        </dgm:presLayoutVars>
      </dgm:prSet>
      <dgm:spPr/>
    </dgm:pt>
    <dgm:pt modelId="{E53E0D26-2B43-4BD3-87C5-043B4B027F59}" type="pres">
      <dgm:prSet presAssocID="{708648CB-C785-406F-AF73-631A52222343}" presName="compositeNode" presStyleCnt="0">
        <dgm:presLayoutVars>
          <dgm:bulletEnabled val="1"/>
        </dgm:presLayoutVars>
      </dgm:prSet>
      <dgm:spPr/>
    </dgm:pt>
    <dgm:pt modelId="{3E51AFDF-EBA6-4584-90A6-4501FFE073CB}" type="pres">
      <dgm:prSet presAssocID="{708648CB-C785-406F-AF73-631A52222343}" presName="image" presStyleLbl="fgImgPlace1" presStyleIdx="0" presStyleCnt="3" custScaleX="72565" custScaleY="53391" custLinFactNeighborX="-10352" custLinFactNeighborY="-7107"/>
      <dgm:spPr/>
    </dgm:pt>
    <dgm:pt modelId="{7E6FBD8C-5B73-496D-8794-CA0E8D4F3520}" type="pres">
      <dgm:prSet presAssocID="{708648CB-C785-406F-AF73-631A52222343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C4852E-9444-4EED-BD15-E4C6F2EEBE0C}" type="pres">
      <dgm:prSet presAssocID="{708648CB-C785-406F-AF73-631A52222343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209C2B-8A8D-46C6-8825-F8F71EA98D11}" type="pres">
      <dgm:prSet presAssocID="{9A4A481A-FA79-4031-915B-8A7A026ABF1F}" presName="sibTrans" presStyleCnt="0"/>
      <dgm:spPr/>
    </dgm:pt>
    <dgm:pt modelId="{BE6B1940-9DEA-416B-B4B7-CC1927278421}" type="pres">
      <dgm:prSet presAssocID="{3D7DF395-E0D9-400B-B216-66FEEDBA5CF2}" presName="compositeNode" presStyleCnt="0">
        <dgm:presLayoutVars>
          <dgm:bulletEnabled val="1"/>
        </dgm:presLayoutVars>
      </dgm:prSet>
      <dgm:spPr/>
    </dgm:pt>
    <dgm:pt modelId="{19E14D37-8E68-459C-A2B4-EC50BBBDCD89}" type="pres">
      <dgm:prSet presAssocID="{3D7DF395-E0D9-400B-B216-66FEEDBA5CF2}" presName="image" presStyleLbl="fgImgPlace1" presStyleIdx="1" presStyleCnt="3"/>
      <dgm:spPr/>
    </dgm:pt>
    <dgm:pt modelId="{E8908C77-4136-45DE-964A-3DB83419432E}" type="pres">
      <dgm:prSet presAssocID="{3D7DF395-E0D9-400B-B216-66FEEDBA5CF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FF1DE6-0F0E-416E-8C3B-53BBABAEC7D4}" type="pres">
      <dgm:prSet presAssocID="{3D7DF395-E0D9-400B-B216-66FEEDBA5CF2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C1199C-84AB-41A0-AE4E-5A7E67359363}" type="pres">
      <dgm:prSet presAssocID="{112AD519-A399-4636-A732-B1779A6FA039}" presName="sibTrans" presStyleCnt="0"/>
      <dgm:spPr/>
    </dgm:pt>
    <dgm:pt modelId="{F9DC27BF-01D1-416C-B1E0-D59BF54A22D7}" type="pres">
      <dgm:prSet presAssocID="{098D9442-A70D-4473-A884-52DDE6F5945D}" presName="compositeNode" presStyleCnt="0">
        <dgm:presLayoutVars>
          <dgm:bulletEnabled val="1"/>
        </dgm:presLayoutVars>
      </dgm:prSet>
      <dgm:spPr/>
    </dgm:pt>
    <dgm:pt modelId="{033A8F60-5B27-4A96-9DED-7C62A47175AD}" type="pres">
      <dgm:prSet presAssocID="{098D9442-A70D-4473-A884-52DDE6F5945D}" presName="image" presStyleLbl="fgImgPlace1" presStyleIdx="2" presStyleCnt="3"/>
      <dgm:spPr/>
    </dgm:pt>
    <dgm:pt modelId="{D3B1038E-AC4A-4C1B-8DAE-F502857A0DFD}" type="pres">
      <dgm:prSet presAssocID="{098D9442-A70D-4473-A884-52DDE6F5945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E02CF7-8DFA-4290-BB18-94A0858454F2}" type="pres">
      <dgm:prSet presAssocID="{098D9442-A70D-4473-A884-52DDE6F5945D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8A0E6B3E-9468-4E99-B21B-8AAE18C738FA}" type="presOf" srcId="{1556948F-47B9-4959-803A-797782142873}" destId="{E8908C77-4136-45DE-964A-3DB83419432E}" srcOrd="0" destOrd="5" presId="urn:microsoft.com/office/officeart/2005/8/layout/hList2"/>
    <dgm:cxn modelId="{A0A83A96-692A-4E86-8E23-951B5A888D13}" srcId="{3D7DF395-E0D9-400B-B216-66FEEDBA5CF2}" destId="{D3C04B0D-658F-44EE-AD26-F4ED93AA5233}" srcOrd="1" destOrd="0" parTransId="{D43F1613-3303-4660-9263-E59CB5479306}" sibTransId="{60BC8367-C9B9-426A-9504-A3551459BA58}"/>
    <dgm:cxn modelId="{49C5868A-DBDC-4113-92B1-3F7609FC0925}" srcId="{59F0D9FA-87D4-4B47-A012-676AF4B9F05A}" destId="{708648CB-C785-406F-AF73-631A52222343}" srcOrd="0" destOrd="0" parTransId="{A72860BD-5ADC-4FC9-A3DB-72F2ADD3CC08}" sibTransId="{9A4A481A-FA79-4031-915B-8A7A026ABF1F}"/>
    <dgm:cxn modelId="{DAEE7BF7-4FDB-43DA-8E2C-F591237C248C}" srcId="{3D7DF395-E0D9-400B-B216-66FEEDBA5CF2}" destId="{E931B05B-8695-4A31-B56F-8C7CB14172C8}" srcOrd="2" destOrd="0" parTransId="{A276BF30-56BF-444A-B5C4-56A4EF7B6883}" sibTransId="{3987595C-2143-4322-9B63-A426453D605C}"/>
    <dgm:cxn modelId="{7AEBF1C2-105F-424B-9461-D4CB820EBB93}" type="presOf" srcId="{59F0D9FA-87D4-4B47-A012-676AF4B9F05A}" destId="{D28E4006-C4BA-4AB7-89DA-240586238004}" srcOrd="0" destOrd="0" presId="urn:microsoft.com/office/officeart/2005/8/layout/hList2"/>
    <dgm:cxn modelId="{13B4ABBB-3918-45A4-8B5A-31A12B8C71EC}" srcId="{3D7DF395-E0D9-400B-B216-66FEEDBA5CF2}" destId="{237231C8-E1C8-485A-A047-ACB7762A11AF}" srcOrd="0" destOrd="0" parTransId="{966D97F8-FD10-4B07-8F88-82A7D87950D4}" sibTransId="{4AC30F11-2545-4D82-A65E-27075E6EB740}"/>
    <dgm:cxn modelId="{3005CB46-892A-4F86-873E-28329209CCBB}" type="presOf" srcId="{CC3FF434-4186-4FB4-B726-E4756D420D31}" destId="{7E6FBD8C-5B73-496D-8794-CA0E8D4F3520}" srcOrd="0" destOrd="1" presId="urn:microsoft.com/office/officeart/2005/8/layout/hList2"/>
    <dgm:cxn modelId="{7B9F2F7C-B90D-4D1F-81B7-F4F96767A622}" type="presOf" srcId="{098D9442-A70D-4473-A884-52DDE6F5945D}" destId="{87E02CF7-8DFA-4290-BB18-94A0858454F2}" srcOrd="0" destOrd="0" presId="urn:microsoft.com/office/officeart/2005/8/layout/hList2"/>
    <dgm:cxn modelId="{AD983A27-1981-472B-9ED7-CB98B2A1321D}" type="presOf" srcId="{E931B05B-8695-4A31-B56F-8C7CB14172C8}" destId="{E8908C77-4136-45DE-964A-3DB83419432E}" srcOrd="0" destOrd="2" presId="urn:microsoft.com/office/officeart/2005/8/layout/hList2"/>
    <dgm:cxn modelId="{2AEE9EF0-3681-4A32-A341-C8A05E1C4D8A}" srcId="{098D9442-A70D-4473-A884-52DDE6F5945D}" destId="{BF631919-CA20-465C-ACBB-2F751762AD16}" srcOrd="1" destOrd="0" parTransId="{36399E99-65BB-4693-B5BE-EDCBA3DEC4FC}" sibTransId="{B22CC98E-4760-453B-A93D-873D3F35C304}"/>
    <dgm:cxn modelId="{8621ACF2-8E8F-41BD-BB5E-20421FCD1554}" type="presOf" srcId="{FDC225D6-339B-4D28-873A-40E0067D9290}" destId="{D3B1038E-AC4A-4C1B-8DAE-F502857A0DFD}" srcOrd="0" destOrd="0" presId="urn:microsoft.com/office/officeart/2005/8/layout/hList2"/>
    <dgm:cxn modelId="{65A2CEEC-1CE2-41DF-9943-B67257608DE1}" srcId="{098D9442-A70D-4473-A884-52DDE6F5945D}" destId="{FDC225D6-339B-4D28-873A-40E0067D9290}" srcOrd="0" destOrd="0" parTransId="{9E7B721F-7FEB-46D9-ADFD-A913BBF748F6}" sibTransId="{6ED5274C-53A6-49A3-ABAC-6E1D354F91C5}"/>
    <dgm:cxn modelId="{6DCA9E9E-F134-45E4-BC06-37C7D983C35B}" type="presOf" srcId="{237231C8-E1C8-485A-A047-ACB7762A11AF}" destId="{E8908C77-4136-45DE-964A-3DB83419432E}" srcOrd="0" destOrd="0" presId="urn:microsoft.com/office/officeart/2005/8/layout/hList2"/>
    <dgm:cxn modelId="{5B3AAB9C-F933-41AA-A3E0-8F9269E813A8}" srcId="{59F0D9FA-87D4-4B47-A012-676AF4B9F05A}" destId="{3D7DF395-E0D9-400B-B216-66FEEDBA5CF2}" srcOrd="1" destOrd="0" parTransId="{C02DE92E-0EE9-4AF2-9908-27FD04DF4BDC}" sibTransId="{112AD519-A399-4636-A732-B1779A6FA039}"/>
    <dgm:cxn modelId="{7DEA04DF-522B-4C5F-BC82-55211F182E29}" type="presOf" srcId="{708648CB-C785-406F-AF73-631A52222343}" destId="{B9C4852E-9444-4EED-BD15-E4C6F2EEBE0C}" srcOrd="0" destOrd="0" presId="urn:microsoft.com/office/officeart/2005/8/layout/hList2"/>
    <dgm:cxn modelId="{E4979E9F-120C-414A-A37E-1D4326D9BEC7}" srcId="{3D7DF395-E0D9-400B-B216-66FEEDBA5CF2}" destId="{4277C356-4940-4A67-964D-96BEB882EF28}" srcOrd="4" destOrd="0" parTransId="{7E505931-20AF-41E6-87B8-59A10D2953F6}" sibTransId="{16DDB6BB-074A-48FF-BA58-F960889B85A8}"/>
    <dgm:cxn modelId="{72630BBB-141F-4AF8-B95D-0ADDA9E36523}" type="presOf" srcId="{51D525B8-2BE8-4CCF-A2E0-B6966A475659}" destId="{7E6FBD8C-5B73-496D-8794-CA0E8D4F3520}" srcOrd="0" destOrd="0" presId="urn:microsoft.com/office/officeart/2005/8/layout/hList2"/>
    <dgm:cxn modelId="{7B7F4FD1-9253-471D-AC7F-5538C3F76D40}" type="presOf" srcId="{DA05603A-D21D-4A7C-A0B1-C2CF20AA7D8C}" destId="{E8908C77-4136-45DE-964A-3DB83419432E}" srcOrd="0" destOrd="3" presId="urn:microsoft.com/office/officeart/2005/8/layout/hList2"/>
    <dgm:cxn modelId="{978E5539-E9A6-4EEC-9BCA-3C3C2DCC58A2}" type="presOf" srcId="{3D7DF395-E0D9-400B-B216-66FEEDBA5CF2}" destId="{9EFF1DE6-0F0E-416E-8C3B-53BBABAEC7D4}" srcOrd="0" destOrd="0" presId="urn:microsoft.com/office/officeart/2005/8/layout/hList2"/>
    <dgm:cxn modelId="{A58A008F-9D86-47F1-B682-7940D35E87EB}" type="presOf" srcId="{4277C356-4940-4A67-964D-96BEB882EF28}" destId="{E8908C77-4136-45DE-964A-3DB83419432E}" srcOrd="0" destOrd="4" presId="urn:microsoft.com/office/officeart/2005/8/layout/hList2"/>
    <dgm:cxn modelId="{1A522D7B-3397-4F91-9665-3F5E75C857F1}" srcId="{708648CB-C785-406F-AF73-631A52222343}" destId="{CC3FF434-4186-4FB4-B726-E4756D420D31}" srcOrd="1" destOrd="0" parTransId="{B579C767-0500-44F4-AFAF-32F8CE0004F8}" sibTransId="{1E8C8B24-8EAA-4F49-BDAD-9697D65A2434}"/>
    <dgm:cxn modelId="{884915C7-5047-4636-8982-FFEF9789914B}" type="presOf" srcId="{C236606F-532A-409D-B6E0-23D9D3DFDB97}" destId="{E8908C77-4136-45DE-964A-3DB83419432E}" srcOrd="0" destOrd="6" presId="urn:microsoft.com/office/officeart/2005/8/layout/hList2"/>
    <dgm:cxn modelId="{C3F026E9-47F2-439B-B408-F1B0C49022EF}" srcId="{3D7DF395-E0D9-400B-B216-66FEEDBA5CF2}" destId="{1556948F-47B9-4959-803A-797782142873}" srcOrd="5" destOrd="0" parTransId="{9EEE967A-592A-4956-9DA3-4FE8BFDBC3DD}" sibTransId="{397FE89C-2BA4-4D60-B08F-AC39515CF2C5}"/>
    <dgm:cxn modelId="{44C4B133-E519-40A0-A7BB-5B3C9BA828F2}" srcId="{3D7DF395-E0D9-400B-B216-66FEEDBA5CF2}" destId="{DA05603A-D21D-4A7C-A0B1-C2CF20AA7D8C}" srcOrd="3" destOrd="0" parTransId="{677CA5B0-88E3-4122-A582-7D0F87E6F22D}" sibTransId="{1F4B9C7B-2FD8-4E6D-9DE0-D735C142A968}"/>
    <dgm:cxn modelId="{A2922AC8-79A2-4C68-A215-6D20787D0E92}" srcId="{59F0D9FA-87D4-4B47-A012-676AF4B9F05A}" destId="{098D9442-A70D-4473-A884-52DDE6F5945D}" srcOrd="2" destOrd="0" parTransId="{FFD37053-0BDE-48DB-BC23-596FF2F56E21}" sibTransId="{0989B3E9-B8D3-4284-B5F7-4ABAABF40B07}"/>
    <dgm:cxn modelId="{E769BADC-0ED3-491B-9A02-212F26F9AFC1}" type="presOf" srcId="{BF631919-CA20-465C-ACBB-2F751762AD16}" destId="{D3B1038E-AC4A-4C1B-8DAE-F502857A0DFD}" srcOrd="0" destOrd="1" presId="urn:microsoft.com/office/officeart/2005/8/layout/hList2"/>
    <dgm:cxn modelId="{DFE56C2E-3092-4ED2-8E0D-5B19B28D7E47}" type="presOf" srcId="{D3C04B0D-658F-44EE-AD26-F4ED93AA5233}" destId="{E8908C77-4136-45DE-964A-3DB83419432E}" srcOrd="0" destOrd="1" presId="urn:microsoft.com/office/officeart/2005/8/layout/hList2"/>
    <dgm:cxn modelId="{2D232A16-5F99-4212-93E0-891388DBAA5C}" srcId="{708648CB-C785-406F-AF73-631A52222343}" destId="{51D525B8-2BE8-4CCF-A2E0-B6966A475659}" srcOrd="0" destOrd="0" parTransId="{FCBA63A1-29CE-418B-BBFF-47E0A423ADCA}" sibTransId="{137ED6D1-57DE-4A5C-B0B7-472848BAC862}"/>
    <dgm:cxn modelId="{B50DCA9F-F9E6-4C88-B40F-2E5B83579072}" srcId="{3D7DF395-E0D9-400B-B216-66FEEDBA5CF2}" destId="{C236606F-532A-409D-B6E0-23D9D3DFDB97}" srcOrd="6" destOrd="0" parTransId="{111DE39E-6B8F-4912-9CDE-7F3A3D7FEAA1}" sibTransId="{D1225CC8-E566-4ADB-964B-CEC34100CAD1}"/>
    <dgm:cxn modelId="{831D0C2F-039B-404F-AF2F-BF60F451529F}" type="presParOf" srcId="{D28E4006-C4BA-4AB7-89DA-240586238004}" destId="{E53E0D26-2B43-4BD3-87C5-043B4B027F59}" srcOrd="0" destOrd="0" presId="urn:microsoft.com/office/officeart/2005/8/layout/hList2"/>
    <dgm:cxn modelId="{92F26D81-5F49-44E4-A30D-9742C7DF2143}" type="presParOf" srcId="{E53E0D26-2B43-4BD3-87C5-043B4B027F59}" destId="{3E51AFDF-EBA6-4584-90A6-4501FFE073CB}" srcOrd="0" destOrd="0" presId="urn:microsoft.com/office/officeart/2005/8/layout/hList2"/>
    <dgm:cxn modelId="{209D9206-3A7B-4DC0-857C-BE7C940F638C}" type="presParOf" srcId="{E53E0D26-2B43-4BD3-87C5-043B4B027F59}" destId="{7E6FBD8C-5B73-496D-8794-CA0E8D4F3520}" srcOrd="1" destOrd="0" presId="urn:microsoft.com/office/officeart/2005/8/layout/hList2"/>
    <dgm:cxn modelId="{E7F2567A-18D3-4345-9590-3B177153598A}" type="presParOf" srcId="{E53E0D26-2B43-4BD3-87C5-043B4B027F59}" destId="{B9C4852E-9444-4EED-BD15-E4C6F2EEBE0C}" srcOrd="2" destOrd="0" presId="urn:microsoft.com/office/officeart/2005/8/layout/hList2"/>
    <dgm:cxn modelId="{ED696860-1E7A-47E9-B8B6-A67C9BB6A034}" type="presParOf" srcId="{D28E4006-C4BA-4AB7-89DA-240586238004}" destId="{1C209C2B-8A8D-46C6-8825-F8F71EA98D11}" srcOrd="1" destOrd="0" presId="urn:microsoft.com/office/officeart/2005/8/layout/hList2"/>
    <dgm:cxn modelId="{364C5FF8-ACF7-48FE-ABCB-18D875B48288}" type="presParOf" srcId="{D28E4006-C4BA-4AB7-89DA-240586238004}" destId="{BE6B1940-9DEA-416B-B4B7-CC1927278421}" srcOrd="2" destOrd="0" presId="urn:microsoft.com/office/officeart/2005/8/layout/hList2"/>
    <dgm:cxn modelId="{BDB55BE2-D610-4953-8CE9-3F8009D76888}" type="presParOf" srcId="{BE6B1940-9DEA-416B-B4B7-CC1927278421}" destId="{19E14D37-8E68-459C-A2B4-EC50BBBDCD89}" srcOrd="0" destOrd="0" presId="urn:microsoft.com/office/officeart/2005/8/layout/hList2"/>
    <dgm:cxn modelId="{66D36858-93E6-4C0A-97DA-1BDAA73ED51A}" type="presParOf" srcId="{BE6B1940-9DEA-416B-B4B7-CC1927278421}" destId="{E8908C77-4136-45DE-964A-3DB83419432E}" srcOrd="1" destOrd="0" presId="urn:microsoft.com/office/officeart/2005/8/layout/hList2"/>
    <dgm:cxn modelId="{9EDF0326-C0F7-4B9C-BC98-2112A5CCD394}" type="presParOf" srcId="{BE6B1940-9DEA-416B-B4B7-CC1927278421}" destId="{9EFF1DE6-0F0E-416E-8C3B-53BBABAEC7D4}" srcOrd="2" destOrd="0" presId="urn:microsoft.com/office/officeart/2005/8/layout/hList2"/>
    <dgm:cxn modelId="{4F241EDF-D18E-41DF-9E91-3437BC16ABB7}" type="presParOf" srcId="{D28E4006-C4BA-4AB7-89DA-240586238004}" destId="{8DC1199C-84AB-41A0-AE4E-5A7E67359363}" srcOrd="3" destOrd="0" presId="urn:microsoft.com/office/officeart/2005/8/layout/hList2"/>
    <dgm:cxn modelId="{17683200-D438-4991-B819-9A106BBB2159}" type="presParOf" srcId="{D28E4006-C4BA-4AB7-89DA-240586238004}" destId="{F9DC27BF-01D1-416C-B1E0-D59BF54A22D7}" srcOrd="4" destOrd="0" presId="urn:microsoft.com/office/officeart/2005/8/layout/hList2"/>
    <dgm:cxn modelId="{169DE7C6-3C03-408A-ABA0-7311B2687885}" type="presParOf" srcId="{F9DC27BF-01D1-416C-B1E0-D59BF54A22D7}" destId="{033A8F60-5B27-4A96-9DED-7C62A47175AD}" srcOrd="0" destOrd="0" presId="urn:microsoft.com/office/officeart/2005/8/layout/hList2"/>
    <dgm:cxn modelId="{C8BF678E-5D3B-410E-81A0-C2AD9F8697D6}" type="presParOf" srcId="{F9DC27BF-01D1-416C-B1E0-D59BF54A22D7}" destId="{D3B1038E-AC4A-4C1B-8DAE-F502857A0DFD}" srcOrd="1" destOrd="0" presId="urn:microsoft.com/office/officeart/2005/8/layout/hList2"/>
    <dgm:cxn modelId="{39EB2BFE-1057-453F-90C5-E5E1E8126EF8}" type="presParOf" srcId="{F9DC27BF-01D1-416C-B1E0-D59BF54A22D7}" destId="{87E02CF7-8DFA-4290-BB18-94A0858454F2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4852E-9444-4EED-BD15-E4C6F2EEBE0C}">
      <dsp:nvSpPr>
        <dsp:cNvPr id="0" name=""/>
        <dsp:cNvSpPr/>
      </dsp:nvSpPr>
      <dsp:spPr>
        <a:xfrm rot="16200000">
          <a:off x="-1962738" y="2712835"/>
          <a:ext cx="4421791" cy="397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050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Principios Pedagógicos</a:t>
          </a:r>
          <a:endParaRPr lang="es-MX" sz="2800" kern="1200" dirty="0"/>
        </a:p>
      </dsp:txBody>
      <dsp:txXfrm>
        <a:off x="-1962738" y="2712835"/>
        <a:ext cx="4421791" cy="397417"/>
      </dsp:txXfrm>
    </dsp:sp>
    <dsp:sp modelId="{7E6FBD8C-5B73-496D-8794-CA0E8D4F3520}">
      <dsp:nvSpPr>
        <dsp:cNvPr id="0" name=""/>
        <dsp:cNvSpPr/>
      </dsp:nvSpPr>
      <dsp:spPr>
        <a:xfrm>
          <a:off x="446865" y="700649"/>
          <a:ext cx="1979561" cy="4421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0500" rIns="99568" bIns="99568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1. Centrar atención en los estudiantes y procesos de aprendizaje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2. Planificar para potenciar el aprendizaje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3. Generar ambientes de aprendizaje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4. Trabajar en colaboración  para construir el aprendizaje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6. Usar materiales educativos para favorecer el aprendizaje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7. Evaluar para aprender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8. Favorecer la inclusión para tender la diversidad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9. Incorporar temas de relevancia social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10. Renovar el pacto entre el estudiante, docente, familia y escuela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11. Reorientar el liderazgo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12. Tutoría y asesoría académica a la escuela. 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/>
        </a:p>
      </dsp:txBody>
      <dsp:txXfrm>
        <a:off x="446865" y="700649"/>
        <a:ext cx="1979561" cy="4421791"/>
      </dsp:txXfrm>
    </dsp:sp>
    <dsp:sp modelId="{3E51AFDF-EBA6-4584-90A6-4501FFE073CB}">
      <dsp:nvSpPr>
        <dsp:cNvPr id="0" name=""/>
        <dsp:cNvSpPr/>
      </dsp:nvSpPr>
      <dsp:spPr>
        <a:xfrm>
          <a:off x="76198" y="304801"/>
          <a:ext cx="576772" cy="42437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F1DE6-0F0E-416E-8C3B-53BBABAEC7D4}">
      <dsp:nvSpPr>
        <dsp:cNvPr id="0" name=""/>
        <dsp:cNvSpPr/>
      </dsp:nvSpPr>
      <dsp:spPr>
        <a:xfrm rot="16200000">
          <a:off x="914123" y="2898068"/>
          <a:ext cx="4421791" cy="397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050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Campos formativos</a:t>
          </a:r>
          <a:endParaRPr lang="es-MX" sz="2800" kern="1200" dirty="0"/>
        </a:p>
      </dsp:txBody>
      <dsp:txXfrm>
        <a:off x="914123" y="2898068"/>
        <a:ext cx="4421791" cy="397417"/>
      </dsp:txXfrm>
    </dsp:sp>
    <dsp:sp modelId="{E8908C77-4136-45DE-964A-3DB83419432E}">
      <dsp:nvSpPr>
        <dsp:cNvPr id="0" name=""/>
        <dsp:cNvSpPr/>
      </dsp:nvSpPr>
      <dsp:spPr>
        <a:xfrm>
          <a:off x="3323728" y="885881"/>
          <a:ext cx="1979561" cy="4421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0500" rIns="99568" bIns="99568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Lenguaje y  comunicación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Pensamiento matemático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Exploración y conocimiento del mundo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Desarrollo físico y salud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Desarrollo personal y social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Expresión y apreciación artísticas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/>
        </a:p>
      </dsp:txBody>
      <dsp:txXfrm>
        <a:off x="3323728" y="885881"/>
        <a:ext cx="1979561" cy="4421791"/>
      </dsp:txXfrm>
    </dsp:sp>
    <dsp:sp modelId="{19E14D37-8E68-459C-A2B4-EC50BBBDCD89}">
      <dsp:nvSpPr>
        <dsp:cNvPr id="0" name=""/>
        <dsp:cNvSpPr/>
      </dsp:nvSpPr>
      <dsp:spPr>
        <a:xfrm>
          <a:off x="2926310" y="361290"/>
          <a:ext cx="794835" cy="79483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E02CF7-8DFA-4290-BB18-94A0858454F2}">
      <dsp:nvSpPr>
        <dsp:cNvPr id="0" name=""/>
        <dsp:cNvSpPr/>
      </dsp:nvSpPr>
      <dsp:spPr>
        <a:xfrm rot="16200000">
          <a:off x="3790986" y="2898068"/>
          <a:ext cx="4421791" cy="397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050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Principios pedagógicos</a:t>
          </a:r>
          <a:endParaRPr lang="es-MX" sz="2800" kern="1200" dirty="0"/>
        </a:p>
      </dsp:txBody>
      <dsp:txXfrm>
        <a:off x="3790986" y="2898068"/>
        <a:ext cx="4421791" cy="397417"/>
      </dsp:txXfrm>
    </dsp:sp>
    <dsp:sp modelId="{D3B1038E-AC4A-4C1B-8DAE-F502857A0DFD}">
      <dsp:nvSpPr>
        <dsp:cNvPr id="0" name=""/>
        <dsp:cNvSpPr/>
      </dsp:nvSpPr>
      <dsp:spPr>
        <a:xfrm>
          <a:off x="6200590" y="885881"/>
          <a:ext cx="1979561" cy="4421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0500" rIns="99568" bIns="99568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5. Poner énfasis en el desarrollo de competencias, logro de estándares curriculares y aprendizajes esperados</a:t>
          </a:r>
          <a:endParaRPr lang="es-MX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/>
        </a:p>
      </dsp:txBody>
      <dsp:txXfrm>
        <a:off x="6200590" y="885881"/>
        <a:ext cx="1979561" cy="4421791"/>
      </dsp:txXfrm>
    </dsp:sp>
    <dsp:sp modelId="{033A8F60-5B27-4A96-9DED-7C62A47175AD}">
      <dsp:nvSpPr>
        <dsp:cNvPr id="0" name=""/>
        <dsp:cNvSpPr/>
      </dsp:nvSpPr>
      <dsp:spPr>
        <a:xfrm>
          <a:off x="5803173" y="361290"/>
          <a:ext cx="794835" cy="79483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817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91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20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850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47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73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017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25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011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7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81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57853-67AA-45B3-9F8D-4584CBD8E286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30A7C-79F6-45A2-AE47-44072990AA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6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924800" cy="6172199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Escuela</a:t>
            </a:r>
            <a:r>
              <a:rPr lang="en-US" sz="3600" dirty="0" smtClean="0"/>
              <a:t> Norma de </a:t>
            </a:r>
            <a:r>
              <a:rPr lang="en-US" sz="3600" dirty="0" err="1" smtClean="0"/>
              <a:t>Educación</a:t>
            </a:r>
            <a:r>
              <a:rPr lang="en-US" sz="3600" dirty="0" smtClean="0"/>
              <a:t> </a:t>
            </a:r>
            <a:r>
              <a:rPr lang="en-US" sz="3600" dirty="0" err="1" smtClean="0"/>
              <a:t>Preescolar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Silvia Jimenez </a:t>
            </a:r>
            <a:r>
              <a:rPr lang="en-US" sz="3600" dirty="0" err="1" smtClean="0"/>
              <a:t>Montemayor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NL: 13    4 B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s-MX" sz="3600" dirty="0"/>
          </a:p>
        </p:txBody>
      </p:sp>
      <p:pic>
        <p:nvPicPr>
          <p:cNvPr id="4" name="0 Imagen" descr="escudo enep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8396" y="1524000"/>
            <a:ext cx="176720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1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análisis de la comparación de los principios pedagógicos del plan de estudios 2011 en cuanto a los campos formativos del plan de estudios 2011. Guía para la educadora, podemos observar una gran similitud en cuanto a lo que se propone.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42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35212"/>
              </p:ext>
            </p:extLst>
          </p:nvPr>
        </p:nvGraphicFramePr>
        <p:xfrm>
          <a:off x="457200" y="381000"/>
          <a:ext cx="8229600" cy="566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8 Conector recto de flecha"/>
          <p:cNvCxnSpPr/>
          <p:nvPr/>
        </p:nvCxnSpPr>
        <p:spPr>
          <a:xfrm flipV="1">
            <a:off x="2971800" y="1752600"/>
            <a:ext cx="762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V="1">
            <a:off x="2971800" y="20574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V="1">
            <a:off x="2971800" y="22098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V="1">
            <a:off x="3048000" y="2552700"/>
            <a:ext cx="838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V="1">
            <a:off x="3048000" y="27432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V="1">
            <a:off x="3048000" y="2933700"/>
            <a:ext cx="838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5486400" y="17526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5486400" y="1905000"/>
            <a:ext cx="1219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5715000" y="1981200"/>
            <a:ext cx="9906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18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Como podemos favorecer y poner en practica los principios pedagógicos de </a:t>
            </a:r>
            <a:r>
              <a:rPr lang="es-MX" smtClean="0"/>
              <a:t>la educación </a:t>
            </a:r>
            <a:r>
              <a:rPr lang="es-MX" dirty="0" smtClean="0"/>
              <a:t>básica a través de los diversos campos formativos.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2824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210</Words>
  <Application>Microsoft Office PowerPoint</Application>
  <PresentationFormat>Presentación en pantalla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Escuela Norma de Educación Preescolar      Silvia Jimenez Montemayor NL: 13    4 B    </vt:lpstr>
      <vt:lpstr>Introducción</vt:lpstr>
      <vt:lpstr>Presentación de PowerPoint</vt:lpstr>
      <vt:lpstr>Conclusión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 de Educación Preescolar      Silvia Jimenez Montemayor NL: 13    4 B</dc:title>
  <dc:creator>1</dc:creator>
  <cp:lastModifiedBy>1</cp:lastModifiedBy>
  <cp:revision>2</cp:revision>
  <dcterms:created xsi:type="dcterms:W3CDTF">2015-02-19T05:28:16Z</dcterms:created>
  <dcterms:modified xsi:type="dcterms:W3CDTF">2015-02-19T05:44:17Z</dcterms:modified>
</cp:coreProperties>
</file>