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Lst>
  <p:sldSz cx="12780963" cy="7740650"/>
  <p:notesSz cx="6858000" cy="9144000"/>
  <p:defaultTextStyle>
    <a:defPPr>
      <a:defRPr lang="es-MX"/>
    </a:defPPr>
    <a:lvl1pPr marL="0" algn="l" defTabSz="1172627" rtl="0" eaLnBrk="1" latinLnBrk="0" hangingPunct="1">
      <a:defRPr sz="2300" kern="1200">
        <a:solidFill>
          <a:schemeClr val="tx1"/>
        </a:solidFill>
        <a:latin typeface="+mn-lt"/>
        <a:ea typeface="+mn-ea"/>
        <a:cs typeface="+mn-cs"/>
      </a:defRPr>
    </a:lvl1pPr>
    <a:lvl2pPr marL="586313" algn="l" defTabSz="1172627" rtl="0" eaLnBrk="1" latinLnBrk="0" hangingPunct="1">
      <a:defRPr sz="2300" kern="1200">
        <a:solidFill>
          <a:schemeClr val="tx1"/>
        </a:solidFill>
        <a:latin typeface="+mn-lt"/>
        <a:ea typeface="+mn-ea"/>
        <a:cs typeface="+mn-cs"/>
      </a:defRPr>
    </a:lvl2pPr>
    <a:lvl3pPr marL="1172627" algn="l" defTabSz="1172627" rtl="0" eaLnBrk="1" latinLnBrk="0" hangingPunct="1">
      <a:defRPr sz="2300" kern="1200">
        <a:solidFill>
          <a:schemeClr val="tx1"/>
        </a:solidFill>
        <a:latin typeface="+mn-lt"/>
        <a:ea typeface="+mn-ea"/>
        <a:cs typeface="+mn-cs"/>
      </a:defRPr>
    </a:lvl3pPr>
    <a:lvl4pPr marL="1758940" algn="l" defTabSz="1172627" rtl="0" eaLnBrk="1" latinLnBrk="0" hangingPunct="1">
      <a:defRPr sz="2300" kern="1200">
        <a:solidFill>
          <a:schemeClr val="tx1"/>
        </a:solidFill>
        <a:latin typeface="+mn-lt"/>
        <a:ea typeface="+mn-ea"/>
        <a:cs typeface="+mn-cs"/>
      </a:defRPr>
    </a:lvl4pPr>
    <a:lvl5pPr marL="2345253" algn="l" defTabSz="1172627" rtl="0" eaLnBrk="1" latinLnBrk="0" hangingPunct="1">
      <a:defRPr sz="2300" kern="1200">
        <a:solidFill>
          <a:schemeClr val="tx1"/>
        </a:solidFill>
        <a:latin typeface="+mn-lt"/>
        <a:ea typeface="+mn-ea"/>
        <a:cs typeface="+mn-cs"/>
      </a:defRPr>
    </a:lvl5pPr>
    <a:lvl6pPr marL="2931566" algn="l" defTabSz="1172627" rtl="0" eaLnBrk="1" latinLnBrk="0" hangingPunct="1">
      <a:defRPr sz="2300" kern="1200">
        <a:solidFill>
          <a:schemeClr val="tx1"/>
        </a:solidFill>
        <a:latin typeface="+mn-lt"/>
        <a:ea typeface="+mn-ea"/>
        <a:cs typeface="+mn-cs"/>
      </a:defRPr>
    </a:lvl6pPr>
    <a:lvl7pPr marL="3517880" algn="l" defTabSz="1172627" rtl="0" eaLnBrk="1" latinLnBrk="0" hangingPunct="1">
      <a:defRPr sz="2300" kern="1200">
        <a:solidFill>
          <a:schemeClr val="tx1"/>
        </a:solidFill>
        <a:latin typeface="+mn-lt"/>
        <a:ea typeface="+mn-ea"/>
        <a:cs typeface="+mn-cs"/>
      </a:defRPr>
    </a:lvl7pPr>
    <a:lvl8pPr marL="4104193" algn="l" defTabSz="1172627" rtl="0" eaLnBrk="1" latinLnBrk="0" hangingPunct="1">
      <a:defRPr sz="2300" kern="1200">
        <a:solidFill>
          <a:schemeClr val="tx1"/>
        </a:solidFill>
        <a:latin typeface="+mn-lt"/>
        <a:ea typeface="+mn-ea"/>
        <a:cs typeface="+mn-cs"/>
      </a:defRPr>
    </a:lvl8pPr>
    <a:lvl9pPr marL="4690506" algn="l" defTabSz="1172627" rtl="0" eaLnBrk="1" latinLnBrk="0" hangingPunct="1">
      <a:defRPr sz="2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744" y="-90"/>
      </p:cViewPr>
      <p:guideLst>
        <p:guide orient="horz" pos="2438"/>
        <p:guide pos="402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58572" y="2404619"/>
            <a:ext cx="10863819" cy="16592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917145" y="4386368"/>
            <a:ext cx="8946674" cy="1978166"/>
          </a:xfrm>
        </p:spPr>
        <p:txBody>
          <a:bodyPr/>
          <a:lstStyle>
            <a:lvl1pPr marL="0" indent="0" algn="ctr">
              <a:buNone/>
              <a:defRPr>
                <a:solidFill>
                  <a:schemeClr val="tx1">
                    <a:tint val="75000"/>
                  </a:schemeClr>
                </a:solidFill>
              </a:defRPr>
            </a:lvl1pPr>
            <a:lvl2pPr marL="586313" indent="0" algn="ctr">
              <a:buNone/>
              <a:defRPr>
                <a:solidFill>
                  <a:schemeClr val="tx1">
                    <a:tint val="75000"/>
                  </a:schemeClr>
                </a:solidFill>
              </a:defRPr>
            </a:lvl2pPr>
            <a:lvl3pPr marL="1172627" indent="0" algn="ctr">
              <a:buNone/>
              <a:defRPr>
                <a:solidFill>
                  <a:schemeClr val="tx1">
                    <a:tint val="75000"/>
                  </a:schemeClr>
                </a:solidFill>
              </a:defRPr>
            </a:lvl3pPr>
            <a:lvl4pPr marL="1758940" indent="0" algn="ctr">
              <a:buNone/>
              <a:defRPr>
                <a:solidFill>
                  <a:schemeClr val="tx1">
                    <a:tint val="75000"/>
                  </a:schemeClr>
                </a:solidFill>
              </a:defRPr>
            </a:lvl4pPr>
            <a:lvl5pPr marL="2345253" indent="0" algn="ctr">
              <a:buNone/>
              <a:defRPr>
                <a:solidFill>
                  <a:schemeClr val="tx1">
                    <a:tint val="75000"/>
                  </a:schemeClr>
                </a:solidFill>
              </a:defRPr>
            </a:lvl5pPr>
            <a:lvl6pPr marL="2931566" indent="0" algn="ctr">
              <a:buNone/>
              <a:defRPr>
                <a:solidFill>
                  <a:schemeClr val="tx1">
                    <a:tint val="75000"/>
                  </a:schemeClr>
                </a:solidFill>
              </a:defRPr>
            </a:lvl6pPr>
            <a:lvl7pPr marL="3517880" indent="0" algn="ctr">
              <a:buNone/>
              <a:defRPr>
                <a:solidFill>
                  <a:schemeClr val="tx1">
                    <a:tint val="75000"/>
                  </a:schemeClr>
                </a:solidFill>
              </a:defRPr>
            </a:lvl7pPr>
            <a:lvl8pPr marL="4104193" indent="0" algn="ctr">
              <a:buNone/>
              <a:defRPr>
                <a:solidFill>
                  <a:schemeClr val="tx1">
                    <a:tint val="75000"/>
                  </a:schemeClr>
                </a:solidFill>
              </a:defRPr>
            </a:lvl8pPr>
            <a:lvl9pPr marL="4690506"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266198" y="309985"/>
            <a:ext cx="2875717" cy="6604638"/>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39048" y="309985"/>
            <a:ext cx="8414134" cy="66046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09608" y="4974085"/>
            <a:ext cx="10863819" cy="1537379"/>
          </a:xfrm>
        </p:spPr>
        <p:txBody>
          <a:bodyPr anchor="t"/>
          <a:lstStyle>
            <a:lvl1pPr algn="l">
              <a:defRPr sz="51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009608" y="3280818"/>
            <a:ext cx="10863819" cy="1693267"/>
          </a:xfrm>
        </p:spPr>
        <p:txBody>
          <a:bodyPr anchor="b"/>
          <a:lstStyle>
            <a:lvl1pPr marL="0" indent="0">
              <a:buNone/>
              <a:defRPr sz="2600">
                <a:solidFill>
                  <a:schemeClr val="tx1">
                    <a:tint val="75000"/>
                  </a:schemeClr>
                </a:solidFill>
              </a:defRPr>
            </a:lvl1pPr>
            <a:lvl2pPr marL="586313" indent="0">
              <a:buNone/>
              <a:defRPr sz="2300">
                <a:solidFill>
                  <a:schemeClr val="tx1">
                    <a:tint val="75000"/>
                  </a:schemeClr>
                </a:solidFill>
              </a:defRPr>
            </a:lvl2pPr>
            <a:lvl3pPr marL="1172627" indent="0">
              <a:buNone/>
              <a:defRPr sz="2100">
                <a:solidFill>
                  <a:schemeClr val="tx1">
                    <a:tint val="75000"/>
                  </a:schemeClr>
                </a:solidFill>
              </a:defRPr>
            </a:lvl3pPr>
            <a:lvl4pPr marL="1758940" indent="0">
              <a:buNone/>
              <a:defRPr sz="1800">
                <a:solidFill>
                  <a:schemeClr val="tx1">
                    <a:tint val="75000"/>
                  </a:schemeClr>
                </a:solidFill>
              </a:defRPr>
            </a:lvl4pPr>
            <a:lvl5pPr marL="2345253" indent="0">
              <a:buNone/>
              <a:defRPr sz="1800">
                <a:solidFill>
                  <a:schemeClr val="tx1">
                    <a:tint val="75000"/>
                  </a:schemeClr>
                </a:solidFill>
              </a:defRPr>
            </a:lvl5pPr>
            <a:lvl6pPr marL="2931566" indent="0">
              <a:buNone/>
              <a:defRPr sz="1800">
                <a:solidFill>
                  <a:schemeClr val="tx1">
                    <a:tint val="75000"/>
                  </a:schemeClr>
                </a:solidFill>
              </a:defRPr>
            </a:lvl6pPr>
            <a:lvl7pPr marL="3517880" indent="0">
              <a:buNone/>
              <a:defRPr sz="1800">
                <a:solidFill>
                  <a:schemeClr val="tx1">
                    <a:tint val="75000"/>
                  </a:schemeClr>
                </a:solidFill>
              </a:defRPr>
            </a:lvl7pPr>
            <a:lvl8pPr marL="4104193" indent="0">
              <a:buNone/>
              <a:defRPr sz="1800">
                <a:solidFill>
                  <a:schemeClr val="tx1">
                    <a:tint val="75000"/>
                  </a:schemeClr>
                </a:solidFill>
              </a:defRPr>
            </a:lvl8pPr>
            <a:lvl9pPr marL="4690506" indent="0">
              <a:buNone/>
              <a:defRPr sz="18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39048" y="1806152"/>
            <a:ext cx="5644925" cy="5108471"/>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496990" y="1806152"/>
            <a:ext cx="5644925" cy="5108471"/>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39048" y="1732688"/>
            <a:ext cx="5647145" cy="722102"/>
          </a:xfrm>
        </p:spPr>
        <p:txBody>
          <a:bodyPr anchor="b"/>
          <a:lstStyle>
            <a:lvl1pPr marL="0" indent="0">
              <a:buNone/>
              <a:defRPr sz="3100" b="1"/>
            </a:lvl1pPr>
            <a:lvl2pPr marL="586313" indent="0">
              <a:buNone/>
              <a:defRPr sz="2600" b="1"/>
            </a:lvl2pPr>
            <a:lvl3pPr marL="1172627" indent="0">
              <a:buNone/>
              <a:defRPr sz="2300" b="1"/>
            </a:lvl3pPr>
            <a:lvl4pPr marL="1758940" indent="0">
              <a:buNone/>
              <a:defRPr sz="2100" b="1"/>
            </a:lvl4pPr>
            <a:lvl5pPr marL="2345253" indent="0">
              <a:buNone/>
              <a:defRPr sz="2100" b="1"/>
            </a:lvl5pPr>
            <a:lvl6pPr marL="2931566" indent="0">
              <a:buNone/>
              <a:defRPr sz="2100" b="1"/>
            </a:lvl6pPr>
            <a:lvl7pPr marL="3517880" indent="0">
              <a:buNone/>
              <a:defRPr sz="2100" b="1"/>
            </a:lvl7pPr>
            <a:lvl8pPr marL="4104193" indent="0">
              <a:buNone/>
              <a:defRPr sz="2100" b="1"/>
            </a:lvl8pPr>
            <a:lvl9pPr marL="4690506" indent="0">
              <a:buNone/>
              <a:defRPr sz="21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39048" y="2454790"/>
            <a:ext cx="5647145" cy="4459833"/>
          </a:xfrm>
        </p:spPr>
        <p:txBody>
          <a:bodyPr/>
          <a:lstStyle>
            <a:lvl1pPr>
              <a:defRPr sz="3100"/>
            </a:lvl1pPr>
            <a:lvl2pPr>
              <a:defRPr sz="26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492552" y="1732688"/>
            <a:ext cx="5649363" cy="722102"/>
          </a:xfrm>
        </p:spPr>
        <p:txBody>
          <a:bodyPr anchor="b"/>
          <a:lstStyle>
            <a:lvl1pPr marL="0" indent="0">
              <a:buNone/>
              <a:defRPr sz="3100" b="1"/>
            </a:lvl1pPr>
            <a:lvl2pPr marL="586313" indent="0">
              <a:buNone/>
              <a:defRPr sz="2600" b="1"/>
            </a:lvl2pPr>
            <a:lvl3pPr marL="1172627" indent="0">
              <a:buNone/>
              <a:defRPr sz="2300" b="1"/>
            </a:lvl3pPr>
            <a:lvl4pPr marL="1758940" indent="0">
              <a:buNone/>
              <a:defRPr sz="2100" b="1"/>
            </a:lvl4pPr>
            <a:lvl5pPr marL="2345253" indent="0">
              <a:buNone/>
              <a:defRPr sz="2100" b="1"/>
            </a:lvl5pPr>
            <a:lvl6pPr marL="2931566" indent="0">
              <a:buNone/>
              <a:defRPr sz="2100" b="1"/>
            </a:lvl6pPr>
            <a:lvl7pPr marL="3517880" indent="0">
              <a:buNone/>
              <a:defRPr sz="2100" b="1"/>
            </a:lvl7pPr>
            <a:lvl8pPr marL="4104193" indent="0">
              <a:buNone/>
              <a:defRPr sz="2100" b="1"/>
            </a:lvl8pPr>
            <a:lvl9pPr marL="4690506" indent="0">
              <a:buNone/>
              <a:defRPr sz="21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492552" y="2454790"/>
            <a:ext cx="5649363" cy="4459833"/>
          </a:xfrm>
        </p:spPr>
        <p:txBody>
          <a:bodyPr/>
          <a:lstStyle>
            <a:lvl1pPr>
              <a:defRPr sz="3100"/>
            </a:lvl1pPr>
            <a:lvl2pPr>
              <a:defRPr sz="26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39049" y="308193"/>
            <a:ext cx="4204849" cy="1311610"/>
          </a:xfrm>
        </p:spPr>
        <p:txBody>
          <a:bodyPr anchor="b"/>
          <a:lstStyle>
            <a:lvl1pPr algn="l">
              <a:defRPr sz="26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997002" y="308193"/>
            <a:ext cx="7144913" cy="6606430"/>
          </a:xfrm>
        </p:spPr>
        <p:txBody>
          <a:bodyPr/>
          <a:lstStyle>
            <a:lvl1pPr>
              <a:defRPr sz="41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639049" y="1619803"/>
            <a:ext cx="4204849" cy="5294820"/>
          </a:xfrm>
        </p:spPr>
        <p:txBody>
          <a:bodyPr/>
          <a:lstStyle>
            <a:lvl1pPr marL="0" indent="0">
              <a:buNone/>
              <a:defRPr sz="1800"/>
            </a:lvl1pPr>
            <a:lvl2pPr marL="586313" indent="0">
              <a:buNone/>
              <a:defRPr sz="1500"/>
            </a:lvl2pPr>
            <a:lvl3pPr marL="1172627" indent="0">
              <a:buNone/>
              <a:defRPr sz="1300"/>
            </a:lvl3pPr>
            <a:lvl4pPr marL="1758940" indent="0">
              <a:buNone/>
              <a:defRPr sz="1200"/>
            </a:lvl4pPr>
            <a:lvl5pPr marL="2345253" indent="0">
              <a:buNone/>
              <a:defRPr sz="1200"/>
            </a:lvl5pPr>
            <a:lvl6pPr marL="2931566" indent="0">
              <a:buNone/>
              <a:defRPr sz="1200"/>
            </a:lvl6pPr>
            <a:lvl7pPr marL="3517880" indent="0">
              <a:buNone/>
              <a:defRPr sz="1200"/>
            </a:lvl7pPr>
            <a:lvl8pPr marL="4104193" indent="0">
              <a:buNone/>
              <a:defRPr sz="1200"/>
            </a:lvl8pPr>
            <a:lvl9pPr marL="4690506" indent="0">
              <a:buNone/>
              <a:defRPr sz="12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505158" y="5418455"/>
            <a:ext cx="7668578" cy="639679"/>
          </a:xfrm>
        </p:spPr>
        <p:txBody>
          <a:bodyPr anchor="b"/>
          <a:lstStyle>
            <a:lvl1pPr algn="l">
              <a:defRPr sz="26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505158" y="691641"/>
            <a:ext cx="7668578" cy="4644390"/>
          </a:xfrm>
        </p:spPr>
        <p:txBody>
          <a:bodyPr/>
          <a:lstStyle>
            <a:lvl1pPr marL="0" indent="0">
              <a:buNone/>
              <a:defRPr sz="4100"/>
            </a:lvl1pPr>
            <a:lvl2pPr marL="586313" indent="0">
              <a:buNone/>
              <a:defRPr sz="3600"/>
            </a:lvl2pPr>
            <a:lvl3pPr marL="1172627" indent="0">
              <a:buNone/>
              <a:defRPr sz="3100"/>
            </a:lvl3pPr>
            <a:lvl4pPr marL="1758940" indent="0">
              <a:buNone/>
              <a:defRPr sz="2600"/>
            </a:lvl4pPr>
            <a:lvl5pPr marL="2345253" indent="0">
              <a:buNone/>
              <a:defRPr sz="2600"/>
            </a:lvl5pPr>
            <a:lvl6pPr marL="2931566" indent="0">
              <a:buNone/>
              <a:defRPr sz="2600"/>
            </a:lvl6pPr>
            <a:lvl7pPr marL="3517880" indent="0">
              <a:buNone/>
              <a:defRPr sz="2600"/>
            </a:lvl7pPr>
            <a:lvl8pPr marL="4104193" indent="0">
              <a:buNone/>
              <a:defRPr sz="2600"/>
            </a:lvl8pPr>
            <a:lvl9pPr marL="4690506" indent="0">
              <a:buNone/>
              <a:defRPr sz="2600"/>
            </a:lvl9pPr>
          </a:lstStyle>
          <a:p>
            <a:endParaRPr lang="es-MX"/>
          </a:p>
        </p:txBody>
      </p:sp>
      <p:sp>
        <p:nvSpPr>
          <p:cNvPr id="4" name="3 Marcador de texto"/>
          <p:cNvSpPr>
            <a:spLocks noGrp="1"/>
          </p:cNvSpPr>
          <p:nvPr>
            <p:ph type="body" sz="half" idx="2"/>
          </p:nvPr>
        </p:nvSpPr>
        <p:spPr>
          <a:xfrm>
            <a:off x="2505158" y="6058134"/>
            <a:ext cx="7668578" cy="908451"/>
          </a:xfrm>
        </p:spPr>
        <p:txBody>
          <a:bodyPr/>
          <a:lstStyle>
            <a:lvl1pPr marL="0" indent="0">
              <a:buNone/>
              <a:defRPr sz="1800"/>
            </a:lvl1pPr>
            <a:lvl2pPr marL="586313" indent="0">
              <a:buNone/>
              <a:defRPr sz="1500"/>
            </a:lvl2pPr>
            <a:lvl3pPr marL="1172627" indent="0">
              <a:buNone/>
              <a:defRPr sz="1300"/>
            </a:lvl3pPr>
            <a:lvl4pPr marL="1758940" indent="0">
              <a:buNone/>
              <a:defRPr sz="1200"/>
            </a:lvl4pPr>
            <a:lvl5pPr marL="2345253" indent="0">
              <a:buNone/>
              <a:defRPr sz="1200"/>
            </a:lvl5pPr>
            <a:lvl6pPr marL="2931566" indent="0">
              <a:buNone/>
              <a:defRPr sz="1200"/>
            </a:lvl6pPr>
            <a:lvl7pPr marL="3517880" indent="0">
              <a:buNone/>
              <a:defRPr sz="1200"/>
            </a:lvl7pPr>
            <a:lvl8pPr marL="4104193" indent="0">
              <a:buNone/>
              <a:defRPr sz="1200"/>
            </a:lvl8pPr>
            <a:lvl9pPr marL="4690506" indent="0">
              <a:buNone/>
              <a:defRPr sz="12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25EAF17-709D-432A-AA03-EE0C8F3D8F75}" type="datetimeFigureOut">
              <a:rPr lang="es-MX" smtClean="0"/>
              <a:t>18/feb/2015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62A3D38-4F59-4758-B5BC-C238E2DEB4BE}"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39048" y="309985"/>
            <a:ext cx="11502867" cy="1290108"/>
          </a:xfrm>
          <a:prstGeom prst="rect">
            <a:avLst/>
          </a:prstGeom>
        </p:spPr>
        <p:txBody>
          <a:bodyPr vert="horz" lIns="117263" tIns="58631" rIns="117263" bIns="58631"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39048" y="1806152"/>
            <a:ext cx="11502867" cy="5108471"/>
          </a:xfrm>
          <a:prstGeom prst="rect">
            <a:avLst/>
          </a:prstGeom>
        </p:spPr>
        <p:txBody>
          <a:bodyPr vert="horz" lIns="117263" tIns="58631" rIns="117263" bIns="58631"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639048" y="7174436"/>
            <a:ext cx="2982225" cy="412118"/>
          </a:xfrm>
          <a:prstGeom prst="rect">
            <a:avLst/>
          </a:prstGeom>
        </p:spPr>
        <p:txBody>
          <a:bodyPr vert="horz" lIns="117263" tIns="58631" rIns="117263" bIns="58631" rtlCol="0" anchor="ctr"/>
          <a:lstStyle>
            <a:lvl1pPr algn="l">
              <a:defRPr sz="1500">
                <a:solidFill>
                  <a:schemeClr val="tx1">
                    <a:tint val="75000"/>
                  </a:schemeClr>
                </a:solidFill>
              </a:defRPr>
            </a:lvl1pPr>
          </a:lstStyle>
          <a:p>
            <a:fld id="{925EAF17-709D-432A-AA03-EE0C8F3D8F75}" type="datetimeFigureOut">
              <a:rPr lang="es-MX" smtClean="0"/>
              <a:t>18/feb/2015</a:t>
            </a:fld>
            <a:endParaRPr lang="es-MX"/>
          </a:p>
        </p:txBody>
      </p:sp>
      <p:sp>
        <p:nvSpPr>
          <p:cNvPr id="5" name="4 Marcador de pie de página"/>
          <p:cNvSpPr>
            <a:spLocks noGrp="1"/>
          </p:cNvSpPr>
          <p:nvPr>
            <p:ph type="ftr" sz="quarter" idx="3"/>
          </p:nvPr>
        </p:nvSpPr>
        <p:spPr>
          <a:xfrm>
            <a:off x="4366829" y="7174436"/>
            <a:ext cx="4047305" cy="412118"/>
          </a:xfrm>
          <a:prstGeom prst="rect">
            <a:avLst/>
          </a:prstGeom>
        </p:spPr>
        <p:txBody>
          <a:bodyPr vert="horz" lIns="117263" tIns="58631" rIns="117263" bIns="58631" rtlCol="0" anchor="ctr"/>
          <a:lstStyle>
            <a:lvl1pPr algn="ctr">
              <a:defRPr sz="15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9159690" y="7174436"/>
            <a:ext cx="2982225" cy="412118"/>
          </a:xfrm>
          <a:prstGeom prst="rect">
            <a:avLst/>
          </a:prstGeom>
        </p:spPr>
        <p:txBody>
          <a:bodyPr vert="horz" lIns="117263" tIns="58631" rIns="117263" bIns="58631" rtlCol="0" anchor="ctr"/>
          <a:lstStyle>
            <a:lvl1pPr algn="r">
              <a:defRPr sz="1500">
                <a:solidFill>
                  <a:schemeClr val="tx1">
                    <a:tint val="75000"/>
                  </a:schemeClr>
                </a:solidFill>
              </a:defRPr>
            </a:lvl1pPr>
          </a:lstStyle>
          <a:p>
            <a:fld id="{062A3D38-4F59-4758-B5BC-C238E2DEB4BE}"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72627" rtl="0" eaLnBrk="1" latinLnBrk="0" hangingPunct="1">
        <a:spcBef>
          <a:spcPct val="0"/>
        </a:spcBef>
        <a:buNone/>
        <a:defRPr sz="5600" kern="1200">
          <a:solidFill>
            <a:schemeClr val="tx1"/>
          </a:solidFill>
          <a:latin typeface="+mj-lt"/>
          <a:ea typeface="+mj-ea"/>
          <a:cs typeface="+mj-cs"/>
        </a:defRPr>
      </a:lvl1pPr>
    </p:titleStyle>
    <p:bodyStyle>
      <a:lvl1pPr marL="439735" indent="-439735" algn="l" defTabSz="1172627" rtl="0" eaLnBrk="1" latinLnBrk="0" hangingPunct="1">
        <a:spcBef>
          <a:spcPct val="20000"/>
        </a:spcBef>
        <a:buFont typeface="Arial" pitchFamily="34" charset="0"/>
        <a:buChar char="•"/>
        <a:defRPr sz="4100" kern="1200">
          <a:solidFill>
            <a:schemeClr val="tx1"/>
          </a:solidFill>
          <a:latin typeface="+mn-lt"/>
          <a:ea typeface="+mn-ea"/>
          <a:cs typeface="+mn-cs"/>
        </a:defRPr>
      </a:lvl1pPr>
      <a:lvl2pPr marL="952759" indent="-366446" algn="l" defTabSz="1172627" rtl="0" eaLnBrk="1" latinLnBrk="0" hangingPunct="1">
        <a:spcBef>
          <a:spcPct val="20000"/>
        </a:spcBef>
        <a:buFont typeface="Arial" pitchFamily="34" charset="0"/>
        <a:buChar char="–"/>
        <a:defRPr sz="3600" kern="1200">
          <a:solidFill>
            <a:schemeClr val="tx1"/>
          </a:solidFill>
          <a:latin typeface="+mn-lt"/>
          <a:ea typeface="+mn-ea"/>
          <a:cs typeface="+mn-cs"/>
        </a:defRPr>
      </a:lvl2pPr>
      <a:lvl3pPr marL="1465783" indent="-293157" algn="l" defTabSz="1172627" rtl="0" eaLnBrk="1" latinLnBrk="0" hangingPunct="1">
        <a:spcBef>
          <a:spcPct val="20000"/>
        </a:spcBef>
        <a:buFont typeface="Arial" pitchFamily="34" charset="0"/>
        <a:buChar char="•"/>
        <a:defRPr sz="3100" kern="1200">
          <a:solidFill>
            <a:schemeClr val="tx1"/>
          </a:solidFill>
          <a:latin typeface="+mn-lt"/>
          <a:ea typeface="+mn-ea"/>
          <a:cs typeface="+mn-cs"/>
        </a:defRPr>
      </a:lvl3pPr>
      <a:lvl4pPr marL="2052096" indent="-293157" algn="l" defTabSz="1172627" rtl="0" eaLnBrk="1" latinLnBrk="0" hangingPunct="1">
        <a:spcBef>
          <a:spcPct val="20000"/>
        </a:spcBef>
        <a:buFont typeface="Arial" pitchFamily="34" charset="0"/>
        <a:buChar char="–"/>
        <a:defRPr sz="2600" kern="1200">
          <a:solidFill>
            <a:schemeClr val="tx1"/>
          </a:solidFill>
          <a:latin typeface="+mn-lt"/>
          <a:ea typeface="+mn-ea"/>
          <a:cs typeface="+mn-cs"/>
        </a:defRPr>
      </a:lvl4pPr>
      <a:lvl5pPr marL="2638410" indent="-293157" algn="l" defTabSz="1172627" rtl="0" eaLnBrk="1" latinLnBrk="0" hangingPunct="1">
        <a:spcBef>
          <a:spcPct val="20000"/>
        </a:spcBef>
        <a:buFont typeface="Arial" pitchFamily="34" charset="0"/>
        <a:buChar char="»"/>
        <a:defRPr sz="2600" kern="1200">
          <a:solidFill>
            <a:schemeClr val="tx1"/>
          </a:solidFill>
          <a:latin typeface="+mn-lt"/>
          <a:ea typeface="+mn-ea"/>
          <a:cs typeface="+mn-cs"/>
        </a:defRPr>
      </a:lvl5pPr>
      <a:lvl6pPr marL="3224723" indent="-293157" algn="l" defTabSz="1172627" rtl="0" eaLnBrk="1" latinLnBrk="0" hangingPunct="1">
        <a:spcBef>
          <a:spcPct val="20000"/>
        </a:spcBef>
        <a:buFont typeface="Arial" pitchFamily="34" charset="0"/>
        <a:buChar char="•"/>
        <a:defRPr sz="2600" kern="1200">
          <a:solidFill>
            <a:schemeClr val="tx1"/>
          </a:solidFill>
          <a:latin typeface="+mn-lt"/>
          <a:ea typeface="+mn-ea"/>
          <a:cs typeface="+mn-cs"/>
        </a:defRPr>
      </a:lvl6pPr>
      <a:lvl7pPr marL="3811036" indent="-293157" algn="l" defTabSz="1172627"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97350" indent="-293157" algn="l" defTabSz="1172627"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983663" indent="-293157" algn="l" defTabSz="1172627" rtl="0" eaLnBrk="1" latinLnBrk="0" hangingPunct="1">
        <a:spcBef>
          <a:spcPct val="20000"/>
        </a:spcBef>
        <a:buFont typeface="Arial" pitchFamily="34" charset="0"/>
        <a:buChar char="•"/>
        <a:defRPr sz="2600" kern="1200">
          <a:solidFill>
            <a:schemeClr val="tx1"/>
          </a:solidFill>
          <a:latin typeface="+mn-lt"/>
          <a:ea typeface="+mn-ea"/>
          <a:cs typeface="+mn-cs"/>
        </a:defRPr>
      </a:lvl9pPr>
    </p:bodyStyle>
    <p:otherStyle>
      <a:defPPr>
        <a:defRPr lang="es-MX"/>
      </a:defPPr>
      <a:lvl1pPr marL="0" algn="l" defTabSz="1172627" rtl="0" eaLnBrk="1" latinLnBrk="0" hangingPunct="1">
        <a:defRPr sz="2300" kern="1200">
          <a:solidFill>
            <a:schemeClr val="tx1"/>
          </a:solidFill>
          <a:latin typeface="+mn-lt"/>
          <a:ea typeface="+mn-ea"/>
          <a:cs typeface="+mn-cs"/>
        </a:defRPr>
      </a:lvl1pPr>
      <a:lvl2pPr marL="586313" algn="l" defTabSz="1172627" rtl="0" eaLnBrk="1" latinLnBrk="0" hangingPunct="1">
        <a:defRPr sz="2300" kern="1200">
          <a:solidFill>
            <a:schemeClr val="tx1"/>
          </a:solidFill>
          <a:latin typeface="+mn-lt"/>
          <a:ea typeface="+mn-ea"/>
          <a:cs typeface="+mn-cs"/>
        </a:defRPr>
      </a:lvl2pPr>
      <a:lvl3pPr marL="1172627" algn="l" defTabSz="1172627" rtl="0" eaLnBrk="1" latinLnBrk="0" hangingPunct="1">
        <a:defRPr sz="2300" kern="1200">
          <a:solidFill>
            <a:schemeClr val="tx1"/>
          </a:solidFill>
          <a:latin typeface="+mn-lt"/>
          <a:ea typeface="+mn-ea"/>
          <a:cs typeface="+mn-cs"/>
        </a:defRPr>
      </a:lvl3pPr>
      <a:lvl4pPr marL="1758940" algn="l" defTabSz="1172627" rtl="0" eaLnBrk="1" latinLnBrk="0" hangingPunct="1">
        <a:defRPr sz="2300" kern="1200">
          <a:solidFill>
            <a:schemeClr val="tx1"/>
          </a:solidFill>
          <a:latin typeface="+mn-lt"/>
          <a:ea typeface="+mn-ea"/>
          <a:cs typeface="+mn-cs"/>
        </a:defRPr>
      </a:lvl4pPr>
      <a:lvl5pPr marL="2345253" algn="l" defTabSz="1172627" rtl="0" eaLnBrk="1" latinLnBrk="0" hangingPunct="1">
        <a:defRPr sz="2300" kern="1200">
          <a:solidFill>
            <a:schemeClr val="tx1"/>
          </a:solidFill>
          <a:latin typeface="+mn-lt"/>
          <a:ea typeface="+mn-ea"/>
          <a:cs typeface="+mn-cs"/>
        </a:defRPr>
      </a:lvl5pPr>
      <a:lvl6pPr marL="2931566" algn="l" defTabSz="1172627" rtl="0" eaLnBrk="1" latinLnBrk="0" hangingPunct="1">
        <a:defRPr sz="2300" kern="1200">
          <a:solidFill>
            <a:schemeClr val="tx1"/>
          </a:solidFill>
          <a:latin typeface="+mn-lt"/>
          <a:ea typeface="+mn-ea"/>
          <a:cs typeface="+mn-cs"/>
        </a:defRPr>
      </a:lvl6pPr>
      <a:lvl7pPr marL="3517880" algn="l" defTabSz="1172627" rtl="0" eaLnBrk="1" latinLnBrk="0" hangingPunct="1">
        <a:defRPr sz="2300" kern="1200">
          <a:solidFill>
            <a:schemeClr val="tx1"/>
          </a:solidFill>
          <a:latin typeface="+mn-lt"/>
          <a:ea typeface="+mn-ea"/>
          <a:cs typeface="+mn-cs"/>
        </a:defRPr>
      </a:lvl7pPr>
      <a:lvl8pPr marL="4104193" algn="l" defTabSz="1172627" rtl="0" eaLnBrk="1" latinLnBrk="0" hangingPunct="1">
        <a:defRPr sz="2300" kern="1200">
          <a:solidFill>
            <a:schemeClr val="tx1"/>
          </a:solidFill>
          <a:latin typeface="+mn-lt"/>
          <a:ea typeface="+mn-ea"/>
          <a:cs typeface="+mn-cs"/>
        </a:defRPr>
      </a:lvl8pPr>
      <a:lvl9pPr marL="4690506" algn="l" defTabSz="1172627"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01849" y="341933"/>
            <a:ext cx="11449272" cy="646331"/>
          </a:xfrm>
          <a:prstGeom prst="rect">
            <a:avLst/>
          </a:prstGeom>
          <a:noFill/>
        </p:spPr>
        <p:txBody>
          <a:bodyPr wrap="square" rtlCol="0">
            <a:spAutoFit/>
          </a:bodyPr>
          <a:lstStyle/>
          <a:p>
            <a:pPr algn="ctr"/>
            <a:r>
              <a:rPr lang="es-MX" sz="3600" b="1" dirty="0" smtClean="0">
                <a:effectLst>
                  <a:outerShdw blurRad="38100" dist="38100" dir="2700000" algn="tl">
                    <a:srgbClr val="000000">
                      <a:alpha val="43137"/>
                    </a:srgbClr>
                  </a:outerShdw>
                </a:effectLst>
                <a:latin typeface="Century Gothic" pitchFamily="34" charset="0"/>
              </a:rPr>
              <a:t>ESCUELA NORMAL DE EDUCACIÓN PREESCOLAR</a:t>
            </a:r>
            <a:endParaRPr lang="es-MX" sz="3600" b="1" dirty="0">
              <a:effectLst>
                <a:outerShdw blurRad="38100" dist="38100" dir="2700000" algn="tl">
                  <a:srgbClr val="000000">
                    <a:alpha val="43137"/>
                  </a:srgbClr>
                </a:outerShdw>
              </a:effectLst>
              <a:latin typeface="Century Gothic"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446265" y="1206029"/>
            <a:ext cx="3816424" cy="2837853"/>
          </a:xfrm>
          <a:prstGeom prst="rect">
            <a:avLst/>
          </a:prstGeom>
        </p:spPr>
      </p:pic>
      <p:sp>
        <p:nvSpPr>
          <p:cNvPr id="6" name="5 CuadroTexto"/>
          <p:cNvSpPr txBox="1"/>
          <p:nvPr/>
        </p:nvSpPr>
        <p:spPr>
          <a:xfrm>
            <a:off x="1277913" y="4158357"/>
            <a:ext cx="10009112" cy="2569934"/>
          </a:xfrm>
          <a:prstGeom prst="rect">
            <a:avLst/>
          </a:prstGeom>
          <a:noFill/>
        </p:spPr>
        <p:txBody>
          <a:bodyPr wrap="square" rtlCol="0">
            <a:spAutoFit/>
          </a:bodyPr>
          <a:lstStyle/>
          <a:p>
            <a:pPr algn="ctr"/>
            <a:r>
              <a:rPr lang="es-MX" dirty="0" smtClean="0"/>
              <a:t>“</a:t>
            </a:r>
            <a:r>
              <a:rPr lang="es-MX" b="1" dirty="0" smtClean="0">
                <a:latin typeface="Century Gothic" pitchFamily="34" charset="0"/>
              </a:rPr>
              <a:t>Mapa Conceptual de los Campos de Formación  y su relación con los Principios Pedagógicos del Plan de Estudios 2011 de Educación Básica”</a:t>
            </a:r>
          </a:p>
          <a:p>
            <a:pPr algn="ctr"/>
            <a:endParaRPr lang="es-MX" b="1" dirty="0" smtClean="0">
              <a:latin typeface="Century Gothic" pitchFamily="34" charset="0"/>
            </a:endParaRPr>
          </a:p>
          <a:p>
            <a:pPr algn="ctr"/>
            <a:endParaRPr lang="es-MX" b="1" dirty="0">
              <a:latin typeface="Century Gothic" pitchFamily="34" charset="0"/>
            </a:endParaRPr>
          </a:p>
          <a:p>
            <a:pPr algn="ctr"/>
            <a:r>
              <a:rPr lang="es-MX" dirty="0" smtClean="0">
                <a:latin typeface="Century Gothic" pitchFamily="34" charset="0"/>
              </a:rPr>
              <a:t>Alumna: Elizabeth Moreno Salazar</a:t>
            </a:r>
          </a:p>
          <a:p>
            <a:pPr algn="ctr"/>
            <a:r>
              <a:rPr lang="es-MX" dirty="0" smtClean="0">
                <a:latin typeface="Century Gothic" pitchFamily="34" charset="0"/>
              </a:rPr>
              <a:t> NL 17 Grupo 3</a:t>
            </a:r>
            <a:endParaRPr lang="es-MX" dirty="0">
              <a:latin typeface="Century Gothic"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57833" y="701973"/>
            <a:ext cx="11305256" cy="4401205"/>
          </a:xfrm>
          <a:prstGeom prst="rect">
            <a:avLst/>
          </a:prstGeom>
          <a:noFill/>
        </p:spPr>
        <p:txBody>
          <a:bodyPr wrap="square" rtlCol="0">
            <a:spAutoFit/>
          </a:bodyPr>
          <a:lstStyle/>
          <a:p>
            <a:r>
              <a:rPr lang="es-MX" sz="2800" b="1" dirty="0" smtClean="0">
                <a:latin typeface="Century Gothic" pitchFamily="34" charset="0"/>
              </a:rPr>
              <a:t>Introducción:</a:t>
            </a:r>
          </a:p>
          <a:p>
            <a:r>
              <a:rPr lang="es-MX" sz="2800" dirty="0" smtClean="0">
                <a:latin typeface="Century Gothic" pitchFamily="34" charset="0"/>
              </a:rPr>
              <a:t>Al estudiar los campos de formación que se encuentran en el plan de estudios 2011 de educación básica, se pueden apreciar como se relacionan entre sí, dando lugar a las asignaturas dadas a lo  largo de los diversos niveles de  la educación básica, pero no dejando de lado los principios pedagógicos que como docentes debemos emplear a  lo largo de nuestro trabajo diario, por lo que en el siguiente mapa mental, se muestran como estos principios pedagógicos se relacionan con los campos de formación.</a:t>
            </a:r>
            <a:endParaRPr lang="es-MX" sz="2800" dirty="0">
              <a:latin typeface="Century Gothic"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3078113" y="269925"/>
            <a:ext cx="7344816" cy="1788065"/>
          </a:xfrm>
          <a:prstGeom prst="roundRect">
            <a:avLst/>
          </a:prstGeom>
        </p:spPr>
        <p:style>
          <a:lnRef idx="0">
            <a:schemeClr val="accent3"/>
          </a:lnRef>
          <a:fillRef idx="3">
            <a:schemeClr val="accent3"/>
          </a:fillRef>
          <a:effectRef idx="3">
            <a:schemeClr val="accent3"/>
          </a:effectRef>
          <a:fontRef idx="minor">
            <a:schemeClr val="lt1"/>
          </a:fontRef>
        </p:style>
        <p:txBody>
          <a:bodyPr lIns="117263" tIns="58631" rIns="117263" bIns="58631" rtlCol="0" anchor="ctr"/>
          <a:lstStyle/>
          <a:p>
            <a:pPr algn="ctr"/>
            <a:r>
              <a:rPr lang="es-MX" sz="4100" b="1" dirty="0">
                <a:solidFill>
                  <a:schemeClr val="tx1"/>
                </a:solidFill>
                <a:latin typeface="Century Gothic" pitchFamily="34" charset="0"/>
              </a:rPr>
              <a:t>Programa de </a:t>
            </a:r>
            <a:r>
              <a:rPr lang="es-MX" sz="4100" b="1" dirty="0" smtClean="0">
                <a:solidFill>
                  <a:schemeClr val="tx1"/>
                </a:solidFill>
                <a:latin typeface="Century Gothic" pitchFamily="34" charset="0"/>
              </a:rPr>
              <a:t>Estudios 2011 </a:t>
            </a:r>
            <a:r>
              <a:rPr lang="es-MX" sz="4100" b="1" dirty="0">
                <a:solidFill>
                  <a:schemeClr val="tx1"/>
                </a:solidFill>
                <a:latin typeface="Century Gothic" pitchFamily="34" charset="0"/>
              </a:rPr>
              <a:t>de Educación Básica</a:t>
            </a:r>
          </a:p>
        </p:txBody>
      </p:sp>
      <p:cxnSp>
        <p:nvCxnSpPr>
          <p:cNvPr id="4" name="3 Conector recto de flecha"/>
          <p:cNvCxnSpPr/>
          <p:nvPr/>
        </p:nvCxnSpPr>
        <p:spPr>
          <a:xfrm flipH="1">
            <a:off x="2214017" y="2070125"/>
            <a:ext cx="1224136" cy="940371"/>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5 Conector recto de flecha"/>
          <p:cNvCxnSpPr/>
          <p:nvPr/>
        </p:nvCxnSpPr>
        <p:spPr>
          <a:xfrm>
            <a:off x="9630841" y="2070125"/>
            <a:ext cx="864096" cy="93610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flipH="1">
            <a:off x="4878313" y="2070125"/>
            <a:ext cx="72008" cy="1008112"/>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7614617" y="2070125"/>
            <a:ext cx="73633" cy="94963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10 Rectángulo redondeado"/>
          <p:cNvSpPr/>
          <p:nvPr/>
        </p:nvSpPr>
        <p:spPr>
          <a:xfrm>
            <a:off x="269801" y="3078237"/>
            <a:ext cx="2857974" cy="3528392"/>
          </a:xfrm>
          <a:prstGeom prst="roundRect">
            <a:avLst/>
          </a:prstGeom>
        </p:spPr>
        <p:style>
          <a:lnRef idx="0">
            <a:schemeClr val="accent2"/>
          </a:lnRef>
          <a:fillRef idx="3">
            <a:schemeClr val="accent2"/>
          </a:fillRef>
          <a:effectRef idx="3">
            <a:schemeClr val="accent2"/>
          </a:effectRef>
          <a:fontRef idx="minor">
            <a:schemeClr val="lt1"/>
          </a:fontRef>
        </p:style>
        <p:txBody>
          <a:bodyPr lIns="117263" tIns="58631" rIns="117263" bIns="58631" rtlCol="0" anchor="ctr"/>
          <a:lstStyle/>
          <a:p>
            <a:pPr algn="ctr"/>
            <a:r>
              <a:rPr lang="es-MX" sz="2400" b="1" dirty="0" smtClean="0">
                <a:latin typeface="Century Gothic" pitchFamily="34" charset="0"/>
              </a:rPr>
              <a:t>Lenguaje y Comunicación:</a:t>
            </a:r>
          </a:p>
          <a:p>
            <a:pPr algn="ctr">
              <a:buFont typeface="Arial" pitchFamily="34" charset="0"/>
              <a:buChar char="•"/>
            </a:pPr>
            <a:r>
              <a:rPr lang="es-MX" sz="1800" dirty="0" smtClean="0">
                <a:latin typeface="Century Gothic" pitchFamily="34" charset="0"/>
              </a:rPr>
              <a:t>Hablar</a:t>
            </a:r>
          </a:p>
          <a:p>
            <a:pPr algn="ctr">
              <a:buFont typeface="Arial" pitchFamily="34" charset="0"/>
              <a:buChar char="•"/>
            </a:pPr>
            <a:r>
              <a:rPr lang="es-MX" sz="1800" dirty="0">
                <a:latin typeface="Century Gothic" pitchFamily="34" charset="0"/>
              </a:rPr>
              <a:t>E</a:t>
            </a:r>
            <a:r>
              <a:rPr lang="es-MX" sz="1800" dirty="0" smtClean="0">
                <a:latin typeface="Century Gothic" pitchFamily="34" charset="0"/>
              </a:rPr>
              <a:t>scuchar </a:t>
            </a:r>
            <a:r>
              <a:rPr lang="es-MX" sz="1800" dirty="0">
                <a:latin typeface="Century Gothic" pitchFamily="34" charset="0"/>
              </a:rPr>
              <a:t>e </a:t>
            </a:r>
            <a:r>
              <a:rPr lang="es-MX" sz="1800" dirty="0" smtClean="0">
                <a:latin typeface="Century Gothic" pitchFamily="34" charset="0"/>
              </a:rPr>
              <a:t>interactuar</a:t>
            </a:r>
          </a:p>
          <a:p>
            <a:pPr algn="ctr">
              <a:buFont typeface="Arial" pitchFamily="34" charset="0"/>
              <a:buChar char="•"/>
            </a:pPr>
            <a:r>
              <a:rPr lang="es-MX" sz="1800" dirty="0" smtClean="0">
                <a:latin typeface="Century Gothic" pitchFamily="34" charset="0"/>
              </a:rPr>
              <a:t>Identificar </a:t>
            </a:r>
            <a:r>
              <a:rPr lang="es-MX" sz="1800" dirty="0">
                <a:latin typeface="Century Gothic" pitchFamily="34" charset="0"/>
              </a:rPr>
              <a:t>problemas</a:t>
            </a:r>
          </a:p>
          <a:p>
            <a:r>
              <a:rPr lang="es-MX" sz="1800" dirty="0" smtClean="0">
                <a:latin typeface="Century Gothic" pitchFamily="34" charset="0"/>
              </a:rPr>
              <a:t>Y solucionarlos.</a:t>
            </a:r>
          </a:p>
          <a:p>
            <a:pPr>
              <a:buFont typeface="Arial" pitchFamily="34" charset="0"/>
              <a:buChar char="•"/>
            </a:pPr>
            <a:r>
              <a:rPr lang="es-MX" sz="1800" dirty="0" smtClean="0">
                <a:latin typeface="Century Gothic" pitchFamily="34" charset="0"/>
              </a:rPr>
              <a:t>Comprender</a:t>
            </a:r>
          </a:p>
          <a:p>
            <a:r>
              <a:rPr lang="es-MX" sz="1800" dirty="0" smtClean="0">
                <a:latin typeface="Century Gothic" pitchFamily="34" charset="0"/>
              </a:rPr>
              <a:t>interpretar </a:t>
            </a:r>
          </a:p>
          <a:p>
            <a:r>
              <a:rPr lang="es-MX" sz="1800" dirty="0" smtClean="0">
                <a:latin typeface="Century Gothic" pitchFamily="34" charset="0"/>
              </a:rPr>
              <a:t> </a:t>
            </a:r>
            <a:r>
              <a:rPr lang="es-MX" sz="1800" dirty="0">
                <a:latin typeface="Century Gothic" pitchFamily="34" charset="0"/>
              </a:rPr>
              <a:t>producir diversos tipos de </a:t>
            </a:r>
            <a:r>
              <a:rPr lang="es-MX" sz="1800" dirty="0" smtClean="0">
                <a:latin typeface="Century Gothic" pitchFamily="34" charset="0"/>
              </a:rPr>
              <a:t>textos</a:t>
            </a:r>
            <a:endParaRPr lang="es-MX" sz="1800" b="1" dirty="0">
              <a:latin typeface="Century Gothic" pitchFamily="34" charset="0"/>
            </a:endParaRPr>
          </a:p>
        </p:txBody>
      </p:sp>
      <p:sp>
        <p:nvSpPr>
          <p:cNvPr id="12" name="11 Rectángulo redondeado"/>
          <p:cNvSpPr/>
          <p:nvPr/>
        </p:nvSpPr>
        <p:spPr>
          <a:xfrm>
            <a:off x="3222129" y="3150245"/>
            <a:ext cx="3120109" cy="3384376"/>
          </a:xfrm>
          <a:prstGeom prst="roundRect">
            <a:avLst/>
          </a:prstGeom>
        </p:spPr>
        <p:style>
          <a:lnRef idx="0">
            <a:schemeClr val="accent2"/>
          </a:lnRef>
          <a:fillRef idx="3">
            <a:schemeClr val="accent2"/>
          </a:fillRef>
          <a:effectRef idx="3">
            <a:schemeClr val="accent2"/>
          </a:effectRef>
          <a:fontRef idx="minor">
            <a:schemeClr val="lt1"/>
          </a:fontRef>
        </p:style>
        <p:txBody>
          <a:bodyPr lIns="117263" tIns="58631" rIns="117263" bIns="58631" rtlCol="0" anchor="ctr"/>
          <a:lstStyle/>
          <a:p>
            <a:pPr algn="ctr"/>
            <a:r>
              <a:rPr lang="es-MX" sz="2400" b="1" dirty="0" smtClean="0">
                <a:latin typeface="Century Gothic" pitchFamily="34" charset="0"/>
              </a:rPr>
              <a:t>Pensamiento Matemático:</a:t>
            </a:r>
          </a:p>
          <a:p>
            <a:pPr algn="ctr">
              <a:buFont typeface="Arial" pitchFamily="34" charset="0"/>
              <a:buChar char="•"/>
            </a:pPr>
            <a:r>
              <a:rPr lang="es-MX" sz="1800" dirty="0" smtClean="0">
                <a:latin typeface="Century Gothic" pitchFamily="34" charset="0"/>
              </a:rPr>
              <a:t>Solución </a:t>
            </a:r>
            <a:r>
              <a:rPr lang="es-MX" sz="1800" dirty="0">
                <a:latin typeface="Century Gothic" pitchFamily="34" charset="0"/>
              </a:rPr>
              <a:t>de </a:t>
            </a:r>
            <a:r>
              <a:rPr lang="es-MX" sz="1800" dirty="0" smtClean="0">
                <a:latin typeface="Century Gothic" pitchFamily="34" charset="0"/>
              </a:rPr>
              <a:t>problemas</a:t>
            </a:r>
          </a:p>
          <a:p>
            <a:pPr algn="ctr">
              <a:buFont typeface="Arial" pitchFamily="34" charset="0"/>
              <a:buChar char="•"/>
            </a:pPr>
            <a:r>
              <a:rPr lang="es-MX" sz="1800" dirty="0" smtClean="0">
                <a:latin typeface="Century Gothic" pitchFamily="34" charset="0"/>
              </a:rPr>
              <a:t>Formulación </a:t>
            </a:r>
            <a:r>
              <a:rPr lang="es-MX" sz="1800" dirty="0">
                <a:latin typeface="Century Gothic" pitchFamily="34" charset="0"/>
              </a:rPr>
              <a:t>de argumentos para explicar sus </a:t>
            </a:r>
            <a:r>
              <a:rPr lang="es-MX" sz="1800" dirty="0" smtClean="0">
                <a:latin typeface="Century Gothic" pitchFamily="34" charset="0"/>
              </a:rPr>
              <a:t>resultados</a:t>
            </a:r>
          </a:p>
          <a:p>
            <a:pPr algn="ctr">
              <a:buFont typeface="Arial" pitchFamily="34" charset="0"/>
              <a:buChar char="•"/>
            </a:pPr>
            <a:r>
              <a:rPr lang="es-MX" sz="1800" dirty="0" smtClean="0">
                <a:latin typeface="Century Gothic" pitchFamily="34" charset="0"/>
              </a:rPr>
              <a:t>Diseño </a:t>
            </a:r>
            <a:r>
              <a:rPr lang="es-MX" sz="1800" dirty="0">
                <a:latin typeface="Century Gothic" pitchFamily="34" charset="0"/>
              </a:rPr>
              <a:t>de </a:t>
            </a:r>
            <a:r>
              <a:rPr lang="es-MX" sz="1800" dirty="0" smtClean="0">
                <a:latin typeface="Century Gothic" pitchFamily="34" charset="0"/>
              </a:rPr>
              <a:t>estrategias</a:t>
            </a:r>
          </a:p>
          <a:p>
            <a:pPr algn="ctr">
              <a:buFont typeface="Arial" pitchFamily="34" charset="0"/>
              <a:buChar char="•"/>
            </a:pPr>
            <a:r>
              <a:rPr lang="es-MX" sz="1800" dirty="0" smtClean="0">
                <a:latin typeface="Century Gothic" pitchFamily="34" charset="0"/>
              </a:rPr>
              <a:t>Toma </a:t>
            </a:r>
            <a:r>
              <a:rPr lang="es-MX" sz="1800" dirty="0">
                <a:latin typeface="Century Gothic" pitchFamily="34" charset="0"/>
              </a:rPr>
              <a:t>de decisiones</a:t>
            </a:r>
            <a:endParaRPr lang="es-MX" sz="2400" dirty="0" smtClean="0">
              <a:latin typeface="Century Gothic" pitchFamily="34" charset="0"/>
            </a:endParaRPr>
          </a:p>
          <a:p>
            <a:pPr algn="ctr">
              <a:buFont typeface="Arial" pitchFamily="34" charset="0"/>
              <a:buChar char="•"/>
            </a:pPr>
            <a:endParaRPr lang="es-MX" sz="2400" b="1" dirty="0">
              <a:latin typeface="Century Gothic" pitchFamily="34" charset="0"/>
            </a:endParaRPr>
          </a:p>
        </p:txBody>
      </p:sp>
      <p:sp>
        <p:nvSpPr>
          <p:cNvPr id="13" name="12 Rectángulo redondeado"/>
          <p:cNvSpPr/>
          <p:nvPr/>
        </p:nvSpPr>
        <p:spPr>
          <a:xfrm>
            <a:off x="6462489" y="3078237"/>
            <a:ext cx="2947453" cy="3528392"/>
          </a:xfrm>
          <a:prstGeom prst="roundRect">
            <a:avLst/>
          </a:prstGeom>
        </p:spPr>
        <p:style>
          <a:lnRef idx="0">
            <a:schemeClr val="accent2"/>
          </a:lnRef>
          <a:fillRef idx="3">
            <a:schemeClr val="accent2"/>
          </a:fillRef>
          <a:effectRef idx="3">
            <a:schemeClr val="accent2"/>
          </a:effectRef>
          <a:fontRef idx="minor">
            <a:schemeClr val="lt1"/>
          </a:fontRef>
        </p:style>
        <p:txBody>
          <a:bodyPr lIns="117263" tIns="58631" rIns="117263" bIns="58631" rtlCol="0" anchor="ctr"/>
          <a:lstStyle/>
          <a:p>
            <a:pPr algn="ctr"/>
            <a:r>
              <a:rPr lang="es-MX" sz="2000" b="1" dirty="0" smtClean="0">
                <a:latin typeface="Century Gothic" pitchFamily="34" charset="0"/>
              </a:rPr>
              <a:t>Expresión y Comprensión del Mundo Natural y Social:</a:t>
            </a:r>
          </a:p>
          <a:p>
            <a:pPr algn="ctr">
              <a:buFont typeface="Arial" pitchFamily="34" charset="0"/>
              <a:buChar char="•"/>
            </a:pPr>
            <a:r>
              <a:rPr lang="es-MX" sz="1800" dirty="0">
                <a:latin typeface="Century Gothic" pitchFamily="34" charset="0"/>
              </a:rPr>
              <a:t>P</a:t>
            </a:r>
            <a:r>
              <a:rPr lang="es-MX" sz="1800" dirty="0" smtClean="0">
                <a:latin typeface="Century Gothic" pitchFamily="34" charset="0"/>
              </a:rPr>
              <a:t>ensamiento crítico</a:t>
            </a:r>
          </a:p>
          <a:p>
            <a:pPr algn="ctr">
              <a:buFont typeface="Arial" pitchFamily="34" charset="0"/>
              <a:buChar char="•"/>
            </a:pPr>
            <a:r>
              <a:rPr lang="es-MX" sz="1800" dirty="0">
                <a:latin typeface="Century Gothic" pitchFamily="34" charset="0"/>
              </a:rPr>
              <a:t>R</a:t>
            </a:r>
            <a:r>
              <a:rPr lang="es-MX" sz="1800" dirty="0" smtClean="0">
                <a:latin typeface="Century Gothic" pitchFamily="34" charset="0"/>
              </a:rPr>
              <a:t>econocimiento </a:t>
            </a:r>
            <a:r>
              <a:rPr lang="es-MX" sz="1800" dirty="0">
                <a:latin typeface="Century Gothic" pitchFamily="34" charset="0"/>
              </a:rPr>
              <a:t>de </a:t>
            </a:r>
            <a:r>
              <a:rPr lang="es-MX" sz="1800" dirty="0" smtClean="0">
                <a:latin typeface="Century Gothic" pitchFamily="34" charset="0"/>
              </a:rPr>
              <a:t>la diversidad</a:t>
            </a:r>
            <a:endParaRPr lang="es-MX" sz="1800" dirty="0">
              <a:latin typeface="Century Gothic" pitchFamily="34" charset="0"/>
            </a:endParaRPr>
          </a:p>
          <a:p>
            <a:r>
              <a:rPr lang="es-MX" sz="1800" dirty="0">
                <a:latin typeface="Century Gothic" pitchFamily="34" charset="0"/>
              </a:rPr>
              <a:t>social y </a:t>
            </a:r>
            <a:r>
              <a:rPr lang="es-MX" sz="1800" dirty="0" smtClean="0">
                <a:latin typeface="Century Gothic" pitchFamily="34" charset="0"/>
              </a:rPr>
              <a:t>cultura</a:t>
            </a:r>
          </a:p>
          <a:p>
            <a:pPr>
              <a:buFont typeface="Arial" pitchFamily="34" charset="0"/>
              <a:buChar char="•"/>
            </a:pPr>
            <a:r>
              <a:rPr lang="es-MX" sz="1800" dirty="0" smtClean="0">
                <a:latin typeface="Century Gothic" pitchFamily="34" charset="0"/>
              </a:rPr>
              <a:t>Explorar </a:t>
            </a:r>
            <a:r>
              <a:rPr lang="es-MX" sz="1800" dirty="0">
                <a:latin typeface="Century Gothic" pitchFamily="34" charset="0"/>
              </a:rPr>
              <a:t>y entender el entorno</a:t>
            </a:r>
            <a:endParaRPr lang="es-MX" sz="1800" b="1" dirty="0">
              <a:latin typeface="Century Gothic" pitchFamily="34" charset="0"/>
            </a:endParaRPr>
          </a:p>
        </p:txBody>
      </p:sp>
      <p:sp>
        <p:nvSpPr>
          <p:cNvPr id="14" name="13 Rectángulo redondeado"/>
          <p:cNvSpPr/>
          <p:nvPr/>
        </p:nvSpPr>
        <p:spPr>
          <a:xfrm>
            <a:off x="9486825" y="3078237"/>
            <a:ext cx="3006106" cy="3384376"/>
          </a:xfrm>
          <a:prstGeom prst="roundRect">
            <a:avLst/>
          </a:prstGeom>
        </p:spPr>
        <p:style>
          <a:lnRef idx="0">
            <a:schemeClr val="accent2"/>
          </a:lnRef>
          <a:fillRef idx="3">
            <a:schemeClr val="accent2"/>
          </a:fillRef>
          <a:effectRef idx="3">
            <a:schemeClr val="accent2"/>
          </a:effectRef>
          <a:fontRef idx="minor">
            <a:schemeClr val="lt1"/>
          </a:fontRef>
        </p:style>
        <p:txBody>
          <a:bodyPr lIns="117263" tIns="58631" rIns="117263" bIns="58631" rtlCol="0" anchor="ctr"/>
          <a:lstStyle/>
          <a:p>
            <a:pPr algn="ctr"/>
            <a:r>
              <a:rPr lang="es-MX" sz="2000" b="1" dirty="0" smtClean="0">
                <a:latin typeface="Century Gothic" pitchFamily="34" charset="0"/>
              </a:rPr>
              <a:t>Desarrollo Personal y para la Convivencia:</a:t>
            </a:r>
          </a:p>
          <a:p>
            <a:pPr algn="ctr">
              <a:buFont typeface="Arial" pitchFamily="34" charset="0"/>
              <a:buChar char="•"/>
            </a:pPr>
            <a:r>
              <a:rPr lang="es-MX" sz="2000" dirty="0" smtClean="0">
                <a:latin typeface="Century Gothic" pitchFamily="34" charset="0"/>
              </a:rPr>
              <a:t>Autoestima</a:t>
            </a:r>
          </a:p>
          <a:p>
            <a:pPr algn="ctr">
              <a:buFont typeface="Arial" pitchFamily="34" charset="0"/>
              <a:buChar char="•"/>
            </a:pPr>
            <a:r>
              <a:rPr lang="es-MX" sz="2000" dirty="0" smtClean="0">
                <a:latin typeface="Century Gothic" pitchFamily="34" charset="0"/>
              </a:rPr>
              <a:t>Autorregulación</a:t>
            </a:r>
          </a:p>
          <a:p>
            <a:pPr algn="ctr">
              <a:buFont typeface="Arial" pitchFamily="34" charset="0"/>
              <a:buChar char="•"/>
            </a:pPr>
            <a:r>
              <a:rPr lang="es-MX" sz="2000" dirty="0" smtClean="0">
                <a:latin typeface="Century Gothic" pitchFamily="34" charset="0"/>
              </a:rPr>
              <a:t>Autonomía</a:t>
            </a:r>
          </a:p>
          <a:p>
            <a:pPr algn="ctr"/>
            <a:endParaRPr lang="es-MX" sz="2400" b="1" dirty="0">
              <a:latin typeface="Century Gothic" pitchFamily="34" charset="0"/>
            </a:endParaRPr>
          </a:p>
        </p:txBody>
      </p:sp>
      <p:sp>
        <p:nvSpPr>
          <p:cNvPr id="24" name="23 CuadroTexto"/>
          <p:cNvSpPr txBox="1"/>
          <p:nvPr/>
        </p:nvSpPr>
        <p:spPr>
          <a:xfrm>
            <a:off x="341809" y="1638077"/>
            <a:ext cx="2232248" cy="830997"/>
          </a:xfrm>
          <a:prstGeom prst="rect">
            <a:avLst/>
          </a:prstGeom>
          <a:noFill/>
        </p:spPr>
        <p:txBody>
          <a:bodyPr wrap="square" rtlCol="0">
            <a:spAutoFit/>
          </a:bodyPr>
          <a:lstStyle/>
          <a:p>
            <a:r>
              <a:rPr lang="es-MX" sz="2400" b="1" dirty="0" smtClean="0">
                <a:latin typeface="Century Gothic" pitchFamily="34" charset="0"/>
              </a:rPr>
              <a:t>Campos de Formación:</a:t>
            </a:r>
            <a:endParaRPr lang="es-MX" sz="2400" b="1" dirty="0">
              <a:latin typeface="Century Gothic" pitchFamily="34" charset="0"/>
            </a:endParaRPr>
          </a:p>
        </p:txBody>
      </p:sp>
      <p:cxnSp>
        <p:nvCxnSpPr>
          <p:cNvPr id="52" name="51 Conector recto de flecha"/>
          <p:cNvCxnSpPr/>
          <p:nvPr/>
        </p:nvCxnSpPr>
        <p:spPr>
          <a:xfrm>
            <a:off x="1637953" y="6606629"/>
            <a:ext cx="0" cy="91799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52 Conector recto de flecha"/>
          <p:cNvCxnSpPr/>
          <p:nvPr/>
        </p:nvCxnSpPr>
        <p:spPr>
          <a:xfrm>
            <a:off x="4878313" y="6606629"/>
            <a:ext cx="0" cy="91799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53 Conector recto de flecha"/>
          <p:cNvCxnSpPr/>
          <p:nvPr/>
        </p:nvCxnSpPr>
        <p:spPr>
          <a:xfrm>
            <a:off x="7830641" y="6606629"/>
            <a:ext cx="0" cy="91799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54 Conector recto de flecha"/>
          <p:cNvCxnSpPr/>
          <p:nvPr/>
        </p:nvCxnSpPr>
        <p:spPr>
          <a:xfrm>
            <a:off x="10998993" y="6534621"/>
            <a:ext cx="0" cy="91799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redondeado"/>
          <p:cNvSpPr/>
          <p:nvPr/>
        </p:nvSpPr>
        <p:spPr>
          <a:xfrm>
            <a:off x="341809" y="1835995"/>
            <a:ext cx="2736304" cy="5904655"/>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buFont typeface="Arial" pitchFamily="34" charset="0"/>
              <a:buChar char="•"/>
            </a:pPr>
            <a:r>
              <a:rPr lang="es-ES" sz="1700" b="1" dirty="0" smtClean="0">
                <a:latin typeface="Century Gothic" pitchFamily="34" charset="0"/>
              </a:rPr>
              <a:t>Generar ambientes de aprendizaje</a:t>
            </a:r>
          </a:p>
          <a:p>
            <a:pPr algn="ctr"/>
            <a:endParaRPr lang="es-ES" sz="1700" b="1" dirty="0" smtClean="0">
              <a:latin typeface="Century Gothic" pitchFamily="34" charset="0"/>
            </a:endParaRPr>
          </a:p>
          <a:p>
            <a:pPr>
              <a:buFont typeface="Arial" pitchFamily="34" charset="0"/>
              <a:buChar char="•"/>
            </a:pPr>
            <a:r>
              <a:rPr lang="es-MX" sz="1700" b="1" dirty="0" smtClean="0">
                <a:latin typeface="Century Gothic" pitchFamily="34" charset="0"/>
              </a:rPr>
              <a:t>Trabajar en colaboración</a:t>
            </a:r>
          </a:p>
          <a:p>
            <a:r>
              <a:rPr lang="es-MX" sz="1700" b="1" dirty="0" smtClean="0">
                <a:latin typeface="Century Gothic" pitchFamily="34" charset="0"/>
              </a:rPr>
              <a:t>para construir el aprendizaje</a:t>
            </a:r>
          </a:p>
          <a:p>
            <a:endParaRPr lang="es-MX" sz="1700" dirty="0" smtClean="0">
              <a:latin typeface="Century Gothic" pitchFamily="34" charset="0"/>
            </a:endParaRPr>
          </a:p>
          <a:p>
            <a:pPr>
              <a:buFont typeface="Arial" pitchFamily="34" charset="0"/>
              <a:buChar char="•"/>
            </a:pPr>
            <a:r>
              <a:rPr lang="es-MX" sz="1700" b="1" dirty="0" smtClean="0">
                <a:latin typeface="Century Gothic" pitchFamily="34" charset="0"/>
              </a:rPr>
              <a:t>Poner énfasis en el desarrollo de competencias,</a:t>
            </a:r>
          </a:p>
          <a:p>
            <a:r>
              <a:rPr lang="es-MX" sz="1700" b="1" dirty="0" smtClean="0">
                <a:latin typeface="Century Gothic" pitchFamily="34" charset="0"/>
              </a:rPr>
              <a:t>el logro de los Estándares Curriculares</a:t>
            </a:r>
          </a:p>
          <a:p>
            <a:r>
              <a:rPr lang="es-MX" sz="1700" b="1" dirty="0" smtClean="0">
                <a:latin typeface="Century Gothic" pitchFamily="34" charset="0"/>
              </a:rPr>
              <a:t>y los aprendizajes esperados </a:t>
            </a:r>
            <a:endParaRPr lang="es-MX" sz="1700" dirty="0" smtClean="0">
              <a:latin typeface="Century Gothic" pitchFamily="34" charset="0"/>
            </a:endParaRPr>
          </a:p>
          <a:p>
            <a:pPr algn="ctr"/>
            <a:endParaRPr lang="es-MX" sz="1700" b="1" dirty="0" smtClean="0">
              <a:latin typeface="Century Gothic" pitchFamily="34" charset="0"/>
            </a:endParaRPr>
          </a:p>
          <a:p>
            <a:pPr>
              <a:buFont typeface="Arial" pitchFamily="34" charset="0"/>
              <a:buChar char="•"/>
            </a:pPr>
            <a:r>
              <a:rPr lang="es-MX" sz="1700" b="1" dirty="0" smtClean="0">
                <a:latin typeface="Century Gothic" pitchFamily="34" charset="0"/>
              </a:rPr>
              <a:t>Usar materiales educativos</a:t>
            </a:r>
          </a:p>
          <a:p>
            <a:r>
              <a:rPr lang="es-MX" sz="1700" b="1" dirty="0" smtClean="0">
                <a:latin typeface="Century Gothic" pitchFamily="34" charset="0"/>
              </a:rPr>
              <a:t>para favorecer el aprendizaje</a:t>
            </a:r>
            <a:endParaRPr lang="es-MX" sz="1700" dirty="0" smtClean="0">
              <a:latin typeface="Century Gothic" pitchFamily="34" charset="0"/>
            </a:endParaRPr>
          </a:p>
          <a:p>
            <a:pPr algn="ctr"/>
            <a:endParaRPr lang="es-MX" sz="1400" b="1" dirty="0"/>
          </a:p>
        </p:txBody>
      </p:sp>
      <p:sp>
        <p:nvSpPr>
          <p:cNvPr id="4" name="3 Rectángulo redondeado"/>
          <p:cNvSpPr/>
          <p:nvPr/>
        </p:nvSpPr>
        <p:spPr>
          <a:xfrm>
            <a:off x="3438153" y="1835994"/>
            <a:ext cx="2592288" cy="59046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buFont typeface="Arial" pitchFamily="34" charset="0"/>
              <a:buChar char="•"/>
            </a:pPr>
            <a:r>
              <a:rPr lang="es-ES" sz="2000" b="1" dirty="0" smtClean="0">
                <a:latin typeface="Century Gothic" pitchFamily="34" charset="0"/>
              </a:rPr>
              <a:t>Generar ambientes de aprendizaje</a:t>
            </a:r>
          </a:p>
          <a:p>
            <a:pPr algn="ctr"/>
            <a:endParaRPr lang="es-ES" sz="2000" b="1" dirty="0" smtClean="0">
              <a:latin typeface="Century Gothic" pitchFamily="34" charset="0"/>
            </a:endParaRPr>
          </a:p>
          <a:p>
            <a:pPr>
              <a:buFont typeface="Arial" pitchFamily="34" charset="0"/>
              <a:buChar char="•"/>
            </a:pPr>
            <a:r>
              <a:rPr lang="es-MX" sz="2000" b="1" dirty="0" smtClean="0">
                <a:latin typeface="Century Gothic" pitchFamily="34" charset="0"/>
              </a:rPr>
              <a:t>Trabajar en colaboración</a:t>
            </a:r>
          </a:p>
          <a:p>
            <a:r>
              <a:rPr lang="es-MX" sz="2000" b="1" dirty="0" smtClean="0">
                <a:latin typeface="Century Gothic" pitchFamily="34" charset="0"/>
              </a:rPr>
              <a:t>para construir el aprendizaje</a:t>
            </a:r>
          </a:p>
          <a:p>
            <a:endParaRPr lang="es-MX" sz="2000" dirty="0">
              <a:latin typeface="Century Gothic" pitchFamily="34" charset="0"/>
            </a:endParaRPr>
          </a:p>
          <a:p>
            <a:pPr>
              <a:buFont typeface="Arial" pitchFamily="34" charset="0"/>
              <a:buChar char="•"/>
            </a:pPr>
            <a:r>
              <a:rPr lang="es-MX" sz="2000" b="1" dirty="0" smtClean="0">
                <a:latin typeface="Century Gothic" pitchFamily="34" charset="0"/>
              </a:rPr>
              <a:t>Usar materiales educativos</a:t>
            </a:r>
          </a:p>
          <a:p>
            <a:r>
              <a:rPr lang="es-MX" sz="2000" b="1" dirty="0" smtClean="0">
                <a:latin typeface="Century Gothic" pitchFamily="34" charset="0"/>
              </a:rPr>
              <a:t>para favorecer el aprendizaje</a:t>
            </a:r>
          </a:p>
          <a:p>
            <a:pPr>
              <a:buFont typeface="Arial" pitchFamily="34" charset="0"/>
              <a:buChar char="•"/>
            </a:pPr>
            <a:r>
              <a:rPr lang="es-MX" sz="2000" b="1" dirty="0" smtClean="0">
                <a:latin typeface="Century Gothic" pitchFamily="34" charset="0"/>
              </a:rPr>
              <a:t>Evaluar para aprender</a:t>
            </a:r>
            <a:endParaRPr lang="es-MX" sz="2000" dirty="0" smtClean="0">
              <a:latin typeface="Century Gothic" pitchFamily="34" charset="0"/>
            </a:endParaRPr>
          </a:p>
          <a:p>
            <a:endParaRPr lang="es-MX" sz="1400" dirty="0" smtClean="0"/>
          </a:p>
          <a:p>
            <a:endParaRPr lang="es-MX" sz="1400" dirty="0" smtClean="0"/>
          </a:p>
        </p:txBody>
      </p:sp>
      <p:sp>
        <p:nvSpPr>
          <p:cNvPr id="5" name="4 Rectángulo redondeado"/>
          <p:cNvSpPr/>
          <p:nvPr/>
        </p:nvSpPr>
        <p:spPr>
          <a:xfrm>
            <a:off x="6606505" y="1835994"/>
            <a:ext cx="2664296" cy="590465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buFont typeface="Arial" pitchFamily="34" charset="0"/>
              <a:buChar char="•"/>
            </a:pPr>
            <a:r>
              <a:rPr lang="es-ES" sz="2000" b="1" dirty="0" smtClean="0">
                <a:latin typeface="Century Gothic" pitchFamily="34" charset="0"/>
              </a:rPr>
              <a:t>Generar ambientes de aprendizaje.</a:t>
            </a:r>
          </a:p>
          <a:p>
            <a:endParaRPr lang="es-ES" sz="2000" b="1" dirty="0" smtClean="0">
              <a:latin typeface="Century Gothic" pitchFamily="34" charset="0"/>
            </a:endParaRPr>
          </a:p>
          <a:p>
            <a:pPr>
              <a:buFont typeface="Arial" pitchFamily="34" charset="0"/>
              <a:buChar char="•"/>
            </a:pPr>
            <a:r>
              <a:rPr lang="es-MX" sz="2000" b="1" dirty="0" smtClean="0">
                <a:latin typeface="Century Gothic" pitchFamily="34" charset="0"/>
              </a:rPr>
              <a:t>Trabajar en colaboración</a:t>
            </a:r>
          </a:p>
          <a:p>
            <a:r>
              <a:rPr lang="es-MX" sz="2000" b="1" dirty="0" smtClean="0">
                <a:latin typeface="Century Gothic" pitchFamily="34" charset="0"/>
              </a:rPr>
              <a:t>para construir el aprendizaje</a:t>
            </a:r>
          </a:p>
          <a:p>
            <a:endParaRPr lang="es-MX" sz="2000" b="1" dirty="0" smtClean="0">
              <a:latin typeface="Century Gothic" pitchFamily="34" charset="0"/>
            </a:endParaRPr>
          </a:p>
          <a:p>
            <a:pPr>
              <a:buFont typeface="Arial" pitchFamily="34" charset="0"/>
              <a:buChar char="•"/>
            </a:pPr>
            <a:r>
              <a:rPr lang="es-ES" sz="2000" b="1" dirty="0" smtClean="0">
                <a:latin typeface="Century Gothic" pitchFamily="34" charset="0"/>
              </a:rPr>
              <a:t>Incorporar temas de relevancia social</a:t>
            </a:r>
          </a:p>
          <a:p>
            <a:endParaRPr lang="es-ES" sz="2000" b="1" dirty="0" smtClean="0">
              <a:latin typeface="Century Gothic" pitchFamily="34" charset="0"/>
            </a:endParaRPr>
          </a:p>
          <a:p>
            <a:pPr>
              <a:buFont typeface="Arial" pitchFamily="34" charset="0"/>
              <a:buChar char="•"/>
            </a:pPr>
            <a:r>
              <a:rPr lang="es-MX" sz="2000" b="1" dirty="0" smtClean="0">
                <a:latin typeface="Century Gothic" pitchFamily="34" charset="0"/>
              </a:rPr>
              <a:t>Usar materiales educativos</a:t>
            </a:r>
          </a:p>
          <a:p>
            <a:r>
              <a:rPr lang="es-MX" sz="2000" b="1" dirty="0" smtClean="0">
                <a:latin typeface="Century Gothic" pitchFamily="34" charset="0"/>
              </a:rPr>
              <a:t>para favorecer el aprendizaje</a:t>
            </a:r>
            <a:endParaRPr lang="es-MX" sz="2000" dirty="0" smtClean="0">
              <a:latin typeface="Century Gothic" pitchFamily="34" charset="0"/>
            </a:endParaRPr>
          </a:p>
          <a:p>
            <a:pPr>
              <a:buFont typeface="Arial" pitchFamily="34" charset="0"/>
              <a:buChar char="•"/>
            </a:pPr>
            <a:endParaRPr lang="es-MX" sz="1400" dirty="0" smtClean="0">
              <a:latin typeface="Century Gothic" pitchFamily="34" charset="0"/>
            </a:endParaRPr>
          </a:p>
          <a:p>
            <a:endParaRPr lang="es-MX" sz="1800" dirty="0"/>
          </a:p>
        </p:txBody>
      </p:sp>
      <p:sp>
        <p:nvSpPr>
          <p:cNvPr id="6" name="5 Rectángulo redondeado"/>
          <p:cNvSpPr/>
          <p:nvPr/>
        </p:nvSpPr>
        <p:spPr>
          <a:xfrm>
            <a:off x="9846865" y="1908002"/>
            <a:ext cx="2592288" cy="583264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buFont typeface="Arial" pitchFamily="34" charset="0"/>
              <a:buChar char="•"/>
            </a:pPr>
            <a:r>
              <a:rPr lang="es-MX" sz="2400" b="1" dirty="0" smtClean="0">
                <a:latin typeface="Century Gothic" pitchFamily="34" charset="0"/>
              </a:rPr>
              <a:t>Favorecer la inclusión para atender a la diversidad</a:t>
            </a:r>
          </a:p>
          <a:p>
            <a:endParaRPr lang="es-MX" sz="2400" b="1" dirty="0" smtClean="0">
              <a:latin typeface="Century Gothic" pitchFamily="34" charset="0"/>
            </a:endParaRPr>
          </a:p>
          <a:p>
            <a:pPr>
              <a:buFont typeface="Arial" pitchFamily="34" charset="0"/>
              <a:buChar char="•"/>
            </a:pPr>
            <a:r>
              <a:rPr lang="es-MX" sz="2400" b="1" dirty="0" smtClean="0">
                <a:latin typeface="Century Gothic" pitchFamily="34" charset="0"/>
              </a:rPr>
              <a:t>Renovar el pacto entre el estudiante,</a:t>
            </a:r>
          </a:p>
          <a:p>
            <a:r>
              <a:rPr lang="es-MX" sz="2400" b="1" dirty="0" smtClean="0">
                <a:latin typeface="Century Gothic" pitchFamily="34" charset="0"/>
              </a:rPr>
              <a:t>el docente, la familia y la escuela</a:t>
            </a:r>
          </a:p>
          <a:p>
            <a:endParaRPr lang="es-MX" sz="2400" b="1" dirty="0" smtClean="0">
              <a:latin typeface="Century Gothic" pitchFamily="34" charset="0"/>
            </a:endParaRPr>
          </a:p>
          <a:p>
            <a:pPr>
              <a:buFont typeface="Arial" pitchFamily="34" charset="0"/>
              <a:buChar char="•"/>
            </a:pPr>
            <a:r>
              <a:rPr lang="es-MX" sz="2400" b="1" dirty="0" smtClean="0">
                <a:latin typeface="Century Gothic" pitchFamily="34" charset="0"/>
              </a:rPr>
              <a:t>Reorientar el liderazgo </a:t>
            </a:r>
            <a:endParaRPr lang="es-MX" sz="2400" dirty="0" smtClean="0">
              <a:latin typeface="Century Gothic" pitchFamily="34" charset="0"/>
            </a:endParaRPr>
          </a:p>
          <a:p>
            <a:endParaRPr lang="es-MX" sz="1400" b="1" dirty="0"/>
          </a:p>
        </p:txBody>
      </p:sp>
      <p:cxnSp>
        <p:nvCxnSpPr>
          <p:cNvPr id="7" name="6 Conector recto de flecha"/>
          <p:cNvCxnSpPr/>
          <p:nvPr/>
        </p:nvCxnSpPr>
        <p:spPr>
          <a:xfrm flipH="1">
            <a:off x="1781969" y="917997"/>
            <a:ext cx="144016" cy="91799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a:off x="4878313" y="341933"/>
            <a:ext cx="0" cy="1422053"/>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7830641" y="413941"/>
            <a:ext cx="0" cy="1368152"/>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11143009" y="341933"/>
            <a:ext cx="72008" cy="144016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0" y="197917"/>
            <a:ext cx="2718073" cy="830997"/>
          </a:xfrm>
          <a:prstGeom prst="rect">
            <a:avLst/>
          </a:prstGeom>
          <a:noFill/>
        </p:spPr>
        <p:txBody>
          <a:bodyPr wrap="square" rtlCol="0">
            <a:spAutoFit/>
          </a:bodyPr>
          <a:lstStyle/>
          <a:p>
            <a:r>
              <a:rPr lang="es-MX" sz="2400" b="1" dirty="0" smtClean="0">
                <a:effectLst>
                  <a:outerShdw blurRad="38100" dist="38100" dir="2700000" algn="tl">
                    <a:srgbClr val="000000">
                      <a:alpha val="43137"/>
                    </a:srgbClr>
                  </a:outerShdw>
                </a:effectLst>
                <a:latin typeface="Century Gothic" pitchFamily="34" charset="0"/>
              </a:rPr>
              <a:t>Principios Pedagógicos:</a:t>
            </a:r>
            <a:endParaRPr lang="es-MX" sz="2400" b="1" dirty="0">
              <a:effectLst>
                <a:outerShdw blurRad="38100" dist="38100" dir="2700000" algn="tl">
                  <a:srgbClr val="000000">
                    <a:alpha val="43137"/>
                  </a:srgbClr>
                </a:outerShdw>
              </a:effectLst>
              <a:latin typeface="Century Gothic"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061889" y="629965"/>
            <a:ext cx="10873208" cy="4154984"/>
          </a:xfrm>
          <a:prstGeom prst="rect">
            <a:avLst/>
          </a:prstGeom>
        </p:spPr>
        <p:txBody>
          <a:bodyPr wrap="square">
            <a:spAutoFit/>
          </a:bodyPr>
          <a:lstStyle/>
          <a:p>
            <a:r>
              <a:rPr lang="es-MX" sz="2400" b="1" dirty="0" smtClean="0">
                <a:latin typeface="Century Gothic" pitchFamily="34" charset="0"/>
              </a:rPr>
              <a:t>Conclusión:</a:t>
            </a:r>
          </a:p>
          <a:p>
            <a:r>
              <a:rPr lang="es-MX" sz="2400" dirty="0" smtClean="0">
                <a:latin typeface="Century Gothic" pitchFamily="34" charset="0"/>
              </a:rPr>
              <a:t>En sí, los principios pedagógicos siempre estarán presentes en nuestra intervención docente, siempre se observarán en los diferentes campos de formación que se nos presentan, pero algunos principios se pueden ver más ligados a ciertos campos formativos por el contenido de estos.</a:t>
            </a:r>
          </a:p>
          <a:p>
            <a:endParaRPr lang="es-MX" sz="2400" dirty="0" smtClean="0">
              <a:latin typeface="Century Gothic" pitchFamily="34" charset="0"/>
            </a:endParaRPr>
          </a:p>
          <a:p>
            <a:r>
              <a:rPr lang="es-MX" sz="2400" dirty="0" smtClean="0">
                <a:latin typeface="Century Gothic" pitchFamily="34" charset="0"/>
              </a:rPr>
              <a:t>A lo que puedo llegar como resultado de esto, es que sea cual sea el campo formativo, si no se trabaja con los principio pedagógicos en este</a:t>
            </a:r>
            <a:r>
              <a:rPr lang="es-MX" sz="2400" smtClean="0">
                <a:latin typeface="Century Gothic" pitchFamily="34" charset="0"/>
              </a:rPr>
              <a:t>, difícilmente </a:t>
            </a:r>
            <a:r>
              <a:rPr lang="es-MX" sz="2400" dirty="0" smtClean="0">
                <a:latin typeface="Century Gothic" pitchFamily="34" charset="0"/>
              </a:rPr>
              <a:t>se podrá llegar a un resultado que se planteó de antemano. </a:t>
            </a:r>
          </a:p>
          <a:p>
            <a:endParaRPr lang="es-MX" sz="2400" b="1" dirty="0" smtClean="0">
              <a:latin typeface="Century Gothic"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416</Words>
  <Application>Microsoft Office PowerPoint</Application>
  <PresentationFormat>Personalizado</PresentationFormat>
  <Paragraphs>71</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Diapositiva 1</vt:lpstr>
      <vt:lpstr>Diapositiva 2</vt:lpstr>
      <vt:lpstr>Diapositiva 3</vt:lpstr>
      <vt:lpstr>Diapositiva 4</vt:lpstr>
      <vt:lpstr>Diapositiva 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Elizabeth</dc:creator>
  <cp:lastModifiedBy>Elizabeth</cp:lastModifiedBy>
  <cp:revision>11</cp:revision>
  <dcterms:created xsi:type="dcterms:W3CDTF">2015-02-19T00:48:19Z</dcterms:created>
  <dcterms:modified xsi:type="dcterms:W3CDTF">2015-02-19T02:37:11Z</dcterms:modified>
</cp:coreProperties>
</file>