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B7D0-C6C1-4F06-B5E5-ADC202A56A9A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8BCF-12D8-4BB5-A930-BA34A49260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027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B7D0-C6C1-4F06-B5E5-ADC202A56A9A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8BCF-12D8-4BB5-A930-BA34A49260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5112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B7D0-C6C1-4F06-B5E5-ADC202A56A9A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8BCF-12D8-4BB5-A930-BA34A49260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3398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B7D0-C6C1-4F06-B5E5-ADC202A56A9A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8BCF-12D8-4BB5-A930-BA34A49260D9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2272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B7D0-C6C1-4F06-B5E5-ADC202A56A9A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8BCF-12D8-4BB5-A930-BA34A49260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567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B7D0-C6C1-4F06-B5E5-ADC202A56A9A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8BCF-12D8-4BB5-A930-BA34A49260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0118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B7D0-C6C1-4F06-B5E5-ADC202A56A9A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8BCF-12D8-4BB5-A930-BA34A49260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5662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B7D0-C6C1-4F06-B5E5-ADC202A56A9A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8BCF-12D8-4BB5-A930-BA34A49260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97372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B7D0-C6C1-4F06-B5E5-ADC202A56A9A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8BCF-12D8-4BB5-A930-BA34A49260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391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B7D0-C6C1-4F06-B5E5-ADC202A56A9A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8BCF-12D8-4BB5-A930-BA34A49260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0537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B7D0-C6C1-4F06-B5E5-ADC202A56A9A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8BCF-12D8-4BB5-A930-BA34A49260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736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B7D0-C6C1-4F06-B5E5-ADC202A56A9A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8BCF-12D8-4BB5-A930-BA34A49260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913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B7D0-C6C1-4F06-B5E5-ADC202A56A9A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8BCF-12D8-4BB5-A930-BA34A49260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3187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B7D0-C6C1-4F06-B5E5-ADC202A56A9A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8BCF-12D8-4BB5-A930-BA34A49260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970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B7D0-C6C1-4F06-B5E5-ADC202A56A9A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8BCF-12D8-4BB5-A930-BA34A49260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93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B7D0-C6C1-4F06-B5E5-ADC202A56A9A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8BCF-12D8-4BB5-A930-BA34A49260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782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B7D0-C6C1-4F06-B5E5-ADC202A56A9A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8BCF-12D8-4BB5-A930-BA34A49260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7160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470B7D0-C6C1-4F06-B5E5-ADC202A56A9A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A8BCF-12D8-4BB5-A930-BA34A49260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57603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71281" y="2220052"/>
            <a:ext cx="7483322" cy="3588320"/>
          </a:xfrm>
        </p:spPr>
        <p:txBody>
          <a:bodyPr/>
          <a:lstStyle/>
          <a:p>
            <a:r>
              <a:rPr lang="es-MX" sz="5400" dirty="0" smtClean="0"/>
              <a:t>Campos de la formación para la educación </a:t>
            </a:r>
            <a:r>
              <a:rPr lang="es-MX" sz="5400" dirty="0" smtClean="0"/>
              <a:t>básica</a:t>
            </a:r>
            <a:br>
              <a:rPr lang="es-MX" sz="5400" dirty="0" smtClean="0"/>
            </a:br>
            <a:r>
              <a:rPr lang="es-MX" sz="5400" dirty="0" smtClean="0"/>
              <a:t/>
            </a:r>
            <a:br>
              <a:rPr lang="es-MX" sz="5400" dirty="0" smtClean="0"/>
            </a:br>
            <a:r>
              <a:rPr lang="es-MX" sz="5400" dirty="0" smtClean="0">
                <a:solidFill>
                  <a:srgbClr val="FFFF00"/>
                </a:solidFill>
              </a:rPr>
              <a:t>Erika Alexandra P</a:t>
            </a:r>
            <a:r>
              <a:rPr lang="es-MX" sz="5400" dirty="0">
                <a:solidFill>
                  <a:srgbClr val="FFFF00"/>
                </a:solidFill>
              </a:rPr>
              <a:t>é</a:t>
            </a:r>
            <a:r>
              <a:rPr lang="es-MX" sz="5400" dirty="0" smtClean="0">
                <a:solidFill>
                  <a:srgbClr val="FFFF00"/>
                </a:solidFill>
              </a:rPr>
              <a:t>rez González #14</a:t>
            </a:r>
            <a:endParaRPr lang="es-MX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563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Organiza, regula y articulan los espacios curriculares, tiene un carácter interactivo entre sí y son congruentes con las competencias para la vida y los rasgos del perfil de egreso.</a:t>
            </a:r>
          </a:p>
          <a:p>
            <a:r>
              <a:rPr lang="es-MX" dirty="0" smtClean="0"/>
              <a:t>En cada campo se expresan los procesos graduales del aprendizaje de manera continua e integral.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79565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Campos de formación de la Educación Básica.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b="1" dirty="0" smtClean="0">
                <a:solidFill>
                  <a:srgbClr val="FFFF00"/>
                </a:solidFill>
              </a:rPr>
              <a:t>Lenguaje y comunicación.</a:t>
            </a:r>
          </a:p>
          <a:p>
            <a:pPr lvl="1"/>
            <a:r>
              <a:rPr lang="es-MX" dirty="0" smtClean="0"/>
              <a:t>La finalidad de este campo es el desarrollo de competencias comunicativas a partir del uso y estudio formal del lenguaje.</a:t>
            </a:r>
          </a:p>
          <a:p>
            <a:pPr lvl="1"/>
            <a:r>
              <a:rPr lang="es-MX" dirty="0" smtClean="0"/>
              <a:t>Se busca que los alumnos aprendan y desarrollen habilidades para hablar, escuchar e interactuar con otras, a identificar problemas y solucionarlos; a comprender, interpretar y producir diversos tipos de textos, a transformarlos y crear nuevos géneros, es decir.</a:t>
            </a:r>
          </a:p>
          <a:p>
            <a:pPr lvl="1"/>
            <a:r>
              <a:rPr lang="es-MX" dirty="0" smtClean="0"/>
              <a:t>El inglés como segunda lengua.</a:t>
            </a:r>
          </a:p>
          <a:p>
            <a:pPr lvl="1"/>
            <a:r>
              <a:rPr lang="es-MX" dirty="0" smtClean="0"/>
              <a:t>PREESCOLAR: los alumnos se caracterizan por su plasticidad y receptividad para el aprendizaje temprano de las lenguas.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21075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Campos de formación de la Educación Básica.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366" y="2336873"/>
            <a:ext cx="8075054" cy="3935138"/>
          </a:xfrm>
        </p:spPr>
        <p:txBody>
          <a:bodyPr>
            <a:normAutofit fontScale="85000" lnSpcReduction="10000"/>
          </a:bodyPr>
          <a:lstStyle/>
          <a:p>
            <a:r>
              <a:rPr lang="es-MX" b="1" dirty="0" smtClean="0">
                <a:solidFill>
                  <a:srgbClr val="FFFF00"/>
                </a:solidFill>
              </a:rPr>
              <a:t>Pensamiento matemático.</a:t>
            </a:r>
          </a:p>
          <a:p>
            <a:pPr lvl="1"/>
            <a:r>
              <a:rPr lang="es-MX" dirty="0" smtClean="0"/>
              <a:t>El mundo contemporáneo obliga a construir diversas visiones sobre la realidad y proponer formas para la solución de problemas usando el razonamiento.</a:t>
            </a:r>
          </a:p>
          <a:p>
            <a:pPr lvl="1"/>
            <a:r>
              <a:rPr lang="es-MX" dirty="0" smtClean="0"/>
              <a:t>Implica establecer simbolismos y correlaciones mediante el lenguaje matemático.</a:t>
            </a:r>
          </a:p>
          <a:p>
            <a:pPr lvl="1"/>
            <a:r>
              <a:rPr lang="es-MX" dirty="0" smtClean="0"/>
              <a:t>El énfasis de este campo se centra en la solución de problemas en la formulación de argumentos para explicar sus resultados y en el diseño de estrategias y sus procesos para la toma de decisiones.</a:t>
            </a:r>
          </a:p>
          <a:p>
            <a:pPr lvl="1"/>
            <a:r>
              <a:rPr lang="es-MX" dirty="0" smtClean="0"/>
              <a:t>Aplicación mecánica de un algoritmo en la representación algebraica.</a:t>
            </a:r>
          </a:p>
          <a:p>
            <a:pPr lvl="1"/>
            <a:r>
              <a:rPr lang="es-MX" dirty="0" smtClean="0"/>
              <a:t>PREESCOLAR: la finalidad es que los niños usen los principios del conteo, reconozcan la importancia y utilidad de los números en la vida cotidiana y se inicien en la resolución de problemas, en la aplicación de estrategias que impliquen reunir, quitar, agregar, igualar, y favorecer el desarrollo de las nociones espaciales.</a:t>
            </a:r>
          </a:p>
        </p:txBody>
      </p:sp>
    </p:spTree>
    <p:extLst>
      <p:ext uri="{BB962C8B-B14F-4D97-AF65-F5344CB8AC3E}">
        <p14:creationId xmlns:p14="http://schemas.microsoft.com/office/powerpoint/2010/main" val="3093410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Campos de formación de la Educación Básica.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3400" y="2336872"/>
            <a:ext cx="8043930" cy="4038169"/>
          </a:xfrm>
        </p:spPr>
        <p:txBody>
          <a:bodyPr>
            <a:normAutofit/>
          </a:bodyPr>
          <a:lstStyle/>
          <a:p>
            <a:r>
              <a:rPr lang="es-MX" b="1" dirty="0" smtClean="0">
                <a:solidFill>
                  <a:srgbClr val="FFFF00"/>
                </a:solidFill>
              </a:rPr>
              <a:t>Exploración y comprensión del mundo natural y social.</a:t>
            </a:r>
          </a:p>
          <a:p>
            <a:pPr lvl="1"/>
            <a:r>
              <a:rPr lang="es-MX" dirty="0" smtClean="0"/>
              <a:t>Integra diversos enfoques: aspectos biológicos, históricos, sociales, políticos, económicos, culturales, geográficos  y científicos.</a:t>
            </a:r>
          </a:p>
          <a:p>
            <a:pPr lvl="1"/>
            <a:r>
              <a:rPr lang="es-MX" dirty="0" smtClean="0"/>
              <a:t>Constituye </a:t>
            </a:r>
            <a:r>
              <a:rPr lang="es-MX" dirty="0" smtClean="0"/>
              <a:t>la base del pensamiento crítico, así mismo adiciona la perspectiva de explorar y entender el entorno.</a:t>
            </a:r>
          </a:p>
          <a:p>
            <a:pPr lvl="1"/>
            <a:r>
              <a:rPr lang="es-MX" dirty="0" smtClean="0"/>
              <a:t>PREESCOLAR: Se centra en el desarrollo del pensamiento reflexivo, práctica en la observación, formulación de preguntas, solución de problemas, elaboración de explicaciones, inferencias y argumentos sustentados, experiencias directas para construir nuevos aprendizajes sobre lo que ya poseen.</a:t>
            </a:r>
          </a:p>
        </p:txBody>
      </p:sp>
    </p:spTree>
    <p:extLst>
      <p:ext uri="{BB962C8B-B14F-4D97-AF65-F5344CB8AC3E}">
        <p14:creationId xmlns:p14="http://schemas.microsoft.com/office/powerpoint/2010/main" val="1289068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Campos de formación de la Educación Básica.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7699" y="2052925"/>
            <a:ext cx="7273111" cy="4805075"/>
          </a:xfrm>
        </p:spPr>
        <p:txBody>
          <a:bodyPr>
            <a:normAutofit lnSpcReduction="10000"/>
          </a:bodyPr>
          <a:lstStyle/>
          <a:p>
            <a:r>
              <a:rPr lang="es-MX" b="1" dirty="0" smtClean="0">
                <a:solidFill>
                  <a:srgbClr val="FFFF00"/>
                </a:solidFill>
              </a:rPr>
              <a:t>Desarrollo personal y para la convivencia.</a:t>
            </a:r>
          </a:p>
          <a:p>
            <a:pPr lvl="1"/>
            <a:r>
              <a:rPr lang="es-MX" dirty="0" smtClean="0"/>
              <a:t>Finalidad: que los estudiantes aprendan a actuar con juicio crítico a favor de la democracia, la libertad, la paz, el respeto a las personas, a la legalidad y a los derechos humanos. </a:t>
            </a:r>
          </a:p>
          <a:p>
            <a:pPr lvl="1"/>
            <a:r>
              <a:rPr lang="es-MX" dirty="0" smtClean="0"/>
              <a:t>Implica manejar armónicamente las relaciones personales y afectivas para desarrollar la identidad personal y construir identidad y conciencia social</a:t>
            </a:r>
            <a:r>
              <a:rPr lang="es-MX" dirty="0" smtClean="0"/>
              <a:t>.</a:t>
            </a:r>
          </a:p>
          <a:p>
            <a:r>
              <a:rPr lang="es-MX" i="1" dirty="0" smtClean="0"/>
              <a:t>PREESCOLAR: Desarrollo </a:t>
            </a:r>
            <a:r>
              <a:rPr lang="es-MX" i="1" dirty="0"/>
              <a:t>personal y social en </a:t>
            </a:r>
            <a:r>
              <a:rPr lang="es-MX" dirty="0" smtClean="0"/>
              <a:t>El </a:t>
            </a:r>
            <a:r>
              <a:rPr lang="es-MX" dirty="0"/>
              <a:t>campo se refiere a las actitudes y los procesos de la construcción de la </a:t>
            </a:r>
            <a:r>
              <a:rPr lang="es-MX" dirty="0" smtClean="0"/>
              <a:t>identidad personal </a:t>
            </a:r>
            <a:r>
              <a:rPr lang="es-MX" dirty="0"/>
              <a:t>y de las competencias emocionales y sociales; la comprensión y </a:t>
            </a:r>
            <a:r>
              <a:rPr lang="es-MX" dirty="0" smtClean="0"/>
              <a:t>regulación de </a:t>
            </a:r>
            <a:r>
              <a:rPr lang="es-MX" dirty="0"/>
              <a:t>las emociones, y la habilidad para establecer relaciones interpersonales. </a:t>
            </a:r>
            <a:r>
              <a:rPr lang="es-MX" dirty="0" smtClean="0"/>
              <a:t>También promueve </a:t>
            </a:r>
            <a:r>
              <a:rPr lang="es-MX" dirty="0"/>
              <a:t>la autorregulación al acordar límites a su conducta.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06823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Campos de formación de la Educación Básica.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7699" y="2052925"/>
            <a:ext cx="7273111" cy="4805075"/>
          </a:xfrm>
        </p:spPr>
        <p:txBody>
          <a:bodyPr>
            <a:normAutofit/>
          </a:bodyPr>
          <a:lstStyle/>
          <a:p>
            <a:r>
              <a:rPr lang="es-MX" i="1" dirty="0" smtClean="0"/>
              <a:t>PREESCOLAR. Expresión </a:t>
            </a:r>
            <a:r>
              <a:rPr lang="es-MX" i="1" dirty="0"/>
              <a:t>y apreciación artísticas </a:t>
            </a:r>
            <a:r>
              <a:rPr lang="es-MX" i="1" dirty="0" smtClean="0"/>
              <a:t> </a:t>
            </a:r>
            <a:r>
              <a:rPr lang="es-MX" dirty="0" smtClean="0"/>
              <a:t>Se </a:t>
            </a:r>
            <a:r>
              <a:rPr lang="es-MX" dirty="0"/>
              <a:t>orienta a potenciar en los niños la sensibilidad, la iniciativa, la curiosidad, la </a:t>
            </a:r>
            <a:r>
              <a:rPr lang="es-MX" dirty="0" smtClean="0"/>
              <a:t>espontaneidad, la </a:t>
            </a:r>
            <a:r>
              <a:rPr lang="es-MX" dirty="0"/>
              <a:t>imaginación, el gusto estético y la creatividad, para que expresen sus </a:t>
            </a:r>
            <a:r>
              <a:rPr lang="es-MX" dirty="0" smtClean="0"/>
              <a:t>sentimientos mediante </a:t>
            </a:r>
            <a:r>
              <a:rPr lang="es-MX" dirty="0"/>
              <a:t>el arte y experimenten sensaciones </a:t>
            </a:r>
            <a:r>
              <a:rPr lang="es-MX"/>
              <a:t>de </a:t>
            </a:r>
            <a:r>
              <a:rPr lang="es-MX" smtClean="0"/>
              <a:t>logro.</a:t>
            </a:r>
            <a:endParaRPr lang="es-MX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63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300</TotalTime>
  <Words>599</Words>
  <Application>Microsoft Office PowerPoint</Application>
  <PresentationFormat>Presentación en pantalla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Campos de la formación para la educación básica  Erika Alexandra Pérez González #14</vt:lpstr>
      <vt:lpstr>Presentación de PowerPoint</vt:lpstr>
      <vt:lpstr>Campos de formación de la Educación Básica.</vt:lpstr>
      <vt:lpstr>Campos de formación de la Educación Básica.</vt:lpstr>
      <vt:lpstr>Campos de formación de la Educación Básica.</vt:lpstr>
      <vt:lpstr>Campos de formación de la Educación Básica.</vt:lpstr>
      <vt:lpstr>Campos de formación de la Educación Básica.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Campos de la formación para la educación básica</dc:title>
  <dc:creator>Alexandra Gonzalez</dc:creator>
  <cp:lastModifiedBy>Alexandra Gonzalez</cp:lastModifiedBy>
  <cp:revision>8</cp:revision>
  <dcterms:created xsi:type="dcterms:W3CDTF">2015-02-10T15:14:04Z</dcterms:created>
  <dcterms:modified xsi:type="dcterms:W3CDTF">2015-02-19T02:47:10Z</dcterms:modified>
</cp:coreProperties>
</file>