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178CF8-54C2-4E0B-9609-8710BF4547CD}" type="doc">
      <dgm:prSet loTypeId="urn:microsoft.com/office/officeart/2005/8/layout/radial2" loCatId="relationship" qsTypeId="urn:microsoft.com/office/officeart/2005/8/quickstyle/simple2" qsCatId="simple" csTypeId="urn:microsoft.com/office/officeart/2005/8/colors/accent5_3" csCatId="accent5" phldr="1"/>
      <dgm:spPr/>
      <dgm:t>
        <a:bodyPr/>
        <a:lstStyle/>
        <a:p>
          <a:endParaRPr lang="es-MX"/>
        </a:p>
      </dgm:t>
    </dgm:pt>
    <dgm:pt modelId="{08C2DDE2-D02C-4074-B64E-4877447E0B10}">
      <dgm:prSet phldrT="[Texto]" custT="1"/>
      <dgm:spPr/>
      <dgm:t>
        <a:bodyPr/>
        <a:lstStyle/>
        <a:p>
          <a:r>
            <a:rPr lang="es-MX" sz="1400" b="1" dirty="0" smtClean="0">
              <a:solidFill>
                <a:schemeClr val="tx1"/>
              </a:solidFill>
              <a:latin typeface="Arial Narrow" pitchFamily="34" charset="0"/>
            </a:rPr>
            <a:t>Centrar la atención en los estudiantes y en sus procesos de aprendizaje</a:t>
          </a:r>
          <a:endParaRPr lang="es-MX" sz="1400" b="1" dirty="0">
            <a:solidFill>
              <a:schemeClr val="tx1"/>
            </a:solidFill>
            <a:latin typeface="Arial Narrow" pitchFamily="34" charset="0"/>
          </a:endParaRPr>
        </a:p>
      </dgm:t>
    </dgm:pt>
    <dgm:pt modelId="{874E7673-858F-4761-A2C0-C454D685A785}" type="parTrans" cxnId="{1C5DC2FB-4305-4A9E-9AFE-65717972FC03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CAC512BE-A823-48DF-AC4A-2849DB894E2A}" type="sibTrans" cxnId="{1C5DC2FB-4305-4A9E-9AFE-65717972FC03}">
      <dgm:prSet/>
      <dgm:spPr/>
      <dgm:t>
        <a:bodyPr/>
        <a:lstStyle/>
        <a:p>
          <a:endParaRPr lang="es-MX"/>
        </a:p>
      </dgm:t>
    </dgm:pt>
    <dgm:pt modelId="{0374DFA7-C570-4D75-8D46-76DC55E385C5}">
      <dgm:prSet phldrT="[Texto]" custT="1"/>
      <dgm:spPr/>
      <dgm:t>
        <a:bodyPr/>
        <a:lstStyle/>
        <a:p>
          <a:r>
            <a:rPr lang="es-MX" sz="1800" b="1" dirty="0" smtClean="0">
              <a:solidFill>
                <a:schemeClr val="tx1"/>
              </a:solidFill>
              <a:latin typeface="Arial Narrow" pitchFamily="34" charset="0"/>
            </a:rPr>
            <a:t>Planificar para potenciar el aprendizaje</a:t>
          </a:r>
          <a:endParaRPr lang="es-MX" sz="1800" b="1" dirty="0">
            <a:solidFill>
              <a:schemeClr val="tx1"/>
            </a:solidFill>
            <a:latin typeface="Arial Narrow" pitchFamily="34" charset="0"/>
          </a:endParaRPr>
        </a:p>
      </dgm:t>
    </dgm:pt>
    <dgm:pt modelId="{C8537901-EA95-4D99-B7FF-93C6835E3FF7}" type="parTrans" cxnId="{DC840525-AD9F-46FF-97D4-EEAD107E5ADC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38FE11E9-A640-4328-BEA0-6F80613B30F0}" type="sibTrans" cxnId="{DC840525-AD9F-46FF-97D4-EEAD107E5ADC}">
      <dgm:prSet/>
      <dgm:spPr/>
      <dgm:t>
        <a:bodyPr/>
        <a:lstStyle/>
        <a:p>
          <a:endParaRPr lang="es-MX"/>
        </a:p>
      </dgm:t>
    </dgm:pt>
    <dgm:pt modelId="{0B00CD96-9F3A-4C24-AB75-1DE8F9DCB181}">
      <dgm:prSet phldrT="[Texto]" custT="1"/>
      <dgm:spPr/>
      <dgm:t>
        <a:bodyPr/>
        <a:lstStyle/>
        <a:p>
          <a:r>
            <a:rPr lang="es-MX" sz="1800" b="1" dirty="0" smtClean="0">
              <a:solidFill>
                <a:schemeClr val="tx1"/>
              </a:solidFill>
              <a:latin typeface="Arial Narrow" pitchFamily="34" charset="0"/>
            </a:rPr>
            <a:t>Generar ambientes de aprendizaje </a:t>
          </a:r>
          <a:endParaRPr lang="es-MX" sz="1800" b="1" dirty="0">
            <a:solidFill>
              <a:schemeClr val="tx1"/>
            </a:solidFill>
            <a:latin typeface="Arial Narrow" pitchFamily="34" charset="0"/>
          </a:endParaRPr>
        </a:p>
      </dgm:t>
    </dgm:pt>
    <dgm:pt modelId="{91D182C3-8D42-4BD9-B45B-BCFADCCB96A2}" type="parTrans" cxnId="{FA74BE1D-A5BF-495A-9B97-4CA47D1225DF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E69C930B-C752-4693-9CD2-924CA63EA686}" type="sibTrans" cxnId="{FA74BE1D-A5BF-495A-9B97-4CA47D1225DF}">
      <dgm:prSet/>
      <dgm:spPr/>
      <dgm:t>
        <a:bodyPr/>
        <a:lstStyle/>
        <a:p>
          <a:endParaRPr lang="es-MX"/>
        </a:p>
      </dgm:t>
    </dgm:pt>
    <dgm:pt modelId="{51F6CE4B-84AD-43C0-AAED-D261FDBFF13B}">
      <dgm:prSet custT="1"/>
      <dgm:spPr/>
      <dgm:t>
        <a:bodyPr/>
        <a:lstStyle/>
        <a:p>
          <a:r>
            <a:rPr lang="es-MX" sz="1800" b="1" dirty="0" smtClean="0">
              <a:solidFill>
                <a:schemeClr val="tx1"/>
              </a:solidFill>
              <a:latin typeface="Arial Narrow" pitchFamily="34" charset="0"/>
            </a:rPr>
            <a:t>Trabajar en colabora-</a:t>
          </a:r>
          <a:r>
            <a:rPr lang="es-MX" sz="1800" b="1" dirty="0" err="1" smtClean="0">
              <a:solidFill>
                <a:schemeClr val="tx1"/>
              </a:solidFill>
              <a:latin typeface="Arial Narrow" pitchFamily="34" charset="0"/>
            </a:rPr>
            <a:t>ción</a:t>
          </a:r>
          <a:r>
            <a:rPr lang="es-MX" sz="1800" b="1" dirty="0" smtClean="0">
              <a:solidFill>
                <a:schemeClr val="tx1"/>
              </a:solidFill>
              <a:latin typeface="Arial Narrow" pitchFamily="34" charset="0"/>
            </a:rPr>
            <a:t> para construir el aprendizaje </a:t>
          </a:r>
          <a:endParaRPr lang="es-MX" sz="1800" b="1" dirty="0">
            <a:solidFill>
              <a:schemeClr val="tx1"/>
            </a:solidFill>
            <a:latin typeface="Arial Narrow" pitchFamily="34" charset="0"/>
          </a:endParaRPr>
        </a:p>
      </dgm:t>
    </dgm:pt>
    <dgm:pt modelId="{8E3086E2-A879-4710-BA5E-DBFEFB2DB23E}" type="parTrans" cxnId="{8CBD7049-46B5-4CA6-A67A-29EA02926C87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BB0C2720-15BA-4541-A266-C886DA43F2E6}" type="sibTrans" cxnId="{8CBD7049-46B5-4CA6-A67A-29EA02926C87}">
      <dgm:prSet/>
      <dgm:spPr/>
      <dgm:t>
        <a:bodyPr/>
        <a:lstStyle/>
        <a:p>
          <a:endParaRPr lang="es-MX"/>
        </a:p>
      </dgm:t>
    </dgm:pt>
    <dgm:pt modelId="{35E45E54-6903-478A-9897-51DD78E63F60}" type="pres">
      <dgm:prSet presAssocID="{16178CF8-54C2-4E0B-9609-8710BF4547CD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69CC3FC-D606-41C3-91D2-1157059D9919}" type="pres">
      <dgm:prSet presAssocID="{16178CF8-54C2-4E0B-9609-8710BF4547CD}" presName="cycle" presStyleCnt="0"/>
      <dgm:spPr/>
      <dgm:t>
        <a:bodyPr/>
        <a:lstStyle/>
        <a:p>
          <a:endParaRPr lang="es-MX"/>
        </a:p>
      </dgm:t>
    </dgm:pt>
    <dgm:pt modelId="{79ECD58F-0A8D-427D-A5BD-0BEA39BC3AF4}" type="pres">
      <dgm:prSet presAssocID="{16178CF8-54C2-4E0B-9609-8710BF4547CD}" presName="centerShape" presStyleCnt="0"/>
      <dgm:spPr/>
      <dgm:t>
        <a:bodyPr/>
        <a:lstStyle/>
        <a:p>
          <a:endParaRPr lang="es-MX"/>
        </a:p>
      </dgm:t>
    </dgm:pt>
    <dgm:pt modelId="{A23D7EE5-DC37-4419-8627-9F9436A403CD}" type="pres">
      <dgm:prSet presAssocID="{16178CF8-54C2-4E0B-9609-8710BF4547CD}" presName="connSite" presStyleLbl="node1" presStyleIdx="0" presStyleCnt="5"/>
      <dgm:spPr/>
      <dgm:t>
        <a:bodyPr/>
        <a:lstStyle/>
        <a:p>
          <a:endParaRPr lang="es-MX"/>
        </a:p>
      </dgm:t>
    </dgm:pt>
    <dgm:pt modelId="{05534A05-9EEE-42E6-8AF5-65F36C04A2AF}" type="pres">
      <dgm:prSet presAssocID="{16178CF8-54C2-4E0B-9609-8710BF4547CD}" presName="visible" presStyleLbl="node1" presStyleIdx="0" presStyleCnt="5"/>
      <dgm:spPr/>
      <dgm:t>
        <a:bodyPr/>
        <a:lstStyle/>
        <a:p>
          <a:endParaRPr lang="es-MX"/>
        </a:p>
      </dgm:t>
    </dgm:pt>
    <dgm:pt modelId="{76D146A3-A830-4F7C-BF8E-78765974D35B}" type="pres">
      <dgm:prSet presAssocID="{874E7673-858F-4761-A2C0-C454D685A785}" presName="Name25" presStyleLbl="parChTrans1D1" presStyleIdx="0" presStyleCnt="4"/>
      <dgm:spPr/>
      <dgm:t>
        <a:bodyPr/>
        <a:lstStyle/>
        <a:p>
          <a:endParaRPr lang="es-MX"/>
        </a:p>
      </dgm:t>
    </dgm:pt>
    <dgm:pt modelId="{34B39084-72BD-464A-BB84-3A4AE4B0E464}" type="pres">
      <dgm:prSet presAssocID="{08C2DDE2-D02C-4074-B64E-4877447E0B10}" presName="node" presStyleCnt="0"/>
      <dgm:spPr/>
      <dgm:t>
        <a:bodyPr/>
        <a:lstStyle/>
        <a:p>
          <a:endParaRPr lang="es-MX"/>
        </a:p>
      </dgm:t>
    </dgm:pt>
    <dgm:pt modelId="{E5E4A70D-A2BF-4942-B908-31AFE8914F45}" type="pres">
      <dgm:prSet presAssocID="{08C2DDE2-D02C-4074-B64E-4877447E0B10}" presName="parentNode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3B34EED-1196-4EB0-BB1F-54D681B34494}" type="pres">
      <dgm:prSet presAssocID="{08C2DDE2-D02C-4074-B64E-4877447E0B10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C18B262-4C5E-4543-B412-254FFCE13FC9}" type="pres">
      <dgm:prSet presAssocID="{C8537901-EA95-4D99-B7FF-93C6835E3FF7}" presName="Name25" presStyleLbl="parChTrans1D1" presStyleIdx="1" presStyleCnt="4"/>
      <dgm:spPr/>
      <dgm:t>
        <a:bodyPr/>
        <a:lstStyle/>
        <a:p>
          <a:endParaRPr lang="es-MX"/>
        </a:p>
      </dgm:t>
    </dgm:pt>
    <dgm:pt modelId="{093200D6-41BA-4AAA-AA2C-88C83C764382}" type="pres">
      <dgm:prSet presAssocID="{0374DFA7-C570-4D75-8D46-76DC55E385C5}" presName="node" presStyleCnt="0"/>
      <dgm:spPr/>
      <dgm:t>
        <a:bodyPr/>
        <a:lstStyle/>
        <a:p>
          <a:endParaRPr lang="es-MX"/>
        </a:p>
      </dgm:t>
    </dgm:pt>
    <dgm:pt modelId="{6F19DAB5-87AE-4300-BD01-E107A3A26C32}" type="pres">
      <dgm:prSet presAssocID="{0374DFA7-C570-4D75-8D46-76DC55E385C5}" presName="parentNode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59BBBF-EB2B-4186-93F0-A8C6823FA262}" type="pres">
      <dgm:prSet presAssocID="{0374DFA7-C570-4D75-8D46-76DC55E385C5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0D4C13-31CB-4CCF-B1CF-2B74DCDC8DDF}" type="pres">
      <dgm:prSet presAssocID="{91D182C3-8D42-4BD9-B45B-BCFADCCB96A2}" presName="Name25" presStyleLbl="parChTrans1D1" presStyleIdx="2" presStyleCnt="4"/>
      <dgm:spPr/>
      <dgm:t>
        <a:bodyPr/>
        <a:lstStyle/>
        <a:p>
          <a:endParaRPr lang="es-MX"/>
        </a:p>
      </dgm:t>
    </dgm:pt>
    <dgm:pt modelId="{B5306B7A-700C-4721-9636-2CADDD2C3CD8}" type="pres">
      <dgm:prSet presAssocID="{0B00CD96-9F3A-4C24-AB75-1DE8F9DCB181}" presName="node" presStyleCnt="0"/>
      <dgm:spPr/>
      <dgm:t>
        <a:bodyPr/>
        <a:lstStyle/>
        <a:p>
          <a:endParaRPr lang="es-MX"/>
        </a:p>
      </dgm:t>
    </dgm:pt>
    <dgm:pt modelId="{722E6029-D931-4C9F-8A3A-BD2D95DDE308}" type="pres">
      <dgm:prSet presAssocID="{0B00CD96-9F3A-4C24-AB75-1DE8F9DCB181}" presName="parentNode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5ECAC49-C962-4D17-9888-CE9574CD60E8}" type="pres">
      <dgm:prSet presAssocID="{0B00CD96-9F3A-4C24-AB75-1DE8F9DCB181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837838B-7871-40EE-92D2-095C05460C42}" type="pres">
      <dgm:prSet presAssocID="{8E3086E2-A879-4710-BA5E-DBFEFB2DB23E}" presName="Name25" presStyleLbl="parChTrans1D1" presStyleIdx="3" presStyleCnt="4"/>
      <dgm:spPr/>
      <dgm:t>
        <a:bodyPr/>
        <a:lstStyle/>
        <a:p>
          <a:endParaRPr lang="es-MX"/>
        </a:p>
      </dgm:t>
    </dgm:pt>
    <dgm:pt modelId="{E704A40C-DC4C-4D7B-BC70-5C7E58FAC70C}" type="pres">
      <dgm:prSet presAssocID="{51F6CE4B-84AD-43C0-AAED-D261FDBFF13B}" presName="node" presStyleCnt="0"/>
      <dgm:spPr/>
      <dgm:t>
        <a:bodyPr/>
        <a:lstStyle/>
        <a:p>
          <a:endParaRPr lang="es-MX"/>
        </a:p>
      </dgm:t>
    </dgm:pt>
    <dgm:pt modelId="{CA2DB945-71D8-4587-A373-1DBAE2B99A97}" type="pres">
      <dgm:prSet presAssocID="{51F6CE4B-84AD-43C0-AAED-D261FDBFF13B}" presName="parentNode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2A3AD36-CA35-4E65-B4EF-D8B88A534158}" type="pres">
      <dgm:prSet presAssocID="{51F6CE4B-84AD-43C0-AAED-D261FDBFF13B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5261A7B-FEE7-420B-B89C-63A5C13058CE}" type="presOf" srcId="{0374DFA7-C570-4D75-8D46-76DC55E385C5}" destId="{6F19DAB5-87AE-4300-BD01-E107A3A26C32}" srcOrd="0" destOrd="0" presId="urn:microsoft.com/office/officeart/2005/8/layout/radial2"/>
    <dgm:cxn modelId="{69C5A6FA-3808-4745-A114-CA8136F7FDA3}" type="presOf" srcId="{51F6CE4B-84AD-43C0-AAED-D261FDBFF13B}" destId="{CA2DB945-71D8-4587-A373-1DBAE2B99A97}" srcOrd="0" destOrd="0" presId="urn:microsoft.com/office/officeart/2005/8/layout/radial2"/>
    <dgm:cxn modelId="{AB87B10D-B8BD-4836-9B89-C1753338FFD4}" type="presOf" srcId="{874E7673-858F-4761-A2C0-C454D685A785}" destId="{76D146A3-A830-4F7C-BF8E-78765974D35B}" srcOrd="0" destOrd="0" presId="urn:microsoft.com/office/officeart/2005/8/layout/radial2"/>
    <dgm:cxn modelId="{0B36D01D-4310-4197-9836-1AD9793C8721}" type="presOf" srcId="{91D182C3-8D42-4BD9-B45B-BCFADCCB96A2}" destId="{500D4C13-31CB-4CCF-B1CF-2B74DCDC8DDF}" srcOrd="0" destOrd="0" presId="urn:microsoft.com/office/officeart/2005/8/layout/radial2"/>
    <dgm:cxn modelId="{216813FA-79B0-41A3-A961-954B4B8D2053}" type="presOf" srcId="{16178CF8-54C2-4E0B-9609-8710BF4547CD}" destId="{35E45E54-6903-478A-9897-51DD78E63F60}" srcOrd="0" destOrd="0" presId="urn:microsoft.com/office/officeart/2005/8/layout/radial2"/>
    <dgm:cxn modelId="{8CBD7049-46B5-4CA6-A67A-29EA02926C87}" srcId="{16178CF8-54C2-4E0B-9609-8710BF4547CD}" destId="{51F6CE4B-84AD-43C0-AAED-D261FDBFF13B}" srcOrd="3" destOrd="0" parTransId="{8E3086E2-A879-4710-BA5E-DBFEFB2DB23E}" sibTransId="{BB0C2720-15BA-4541-A266-C886DA43F2E6}"/>
    <dgm:cxn modelId="{DC840525-AD9F-46FF-97D4-EEAD107E5ADC}" srcId="{16178CF8-54C2-4E0B-9609-8710BF4547CD}" destId="{0374DFA7-C570-4D75-8D46-76DC55E385C5}" srcOrd="1" destOrd="0" parTransId="{C8537901-EA95-4D99-B7FF-93C6835E3FF7}" sibTransId="{38FE11E9-A640-4328-BEA0-6F80613B30F0}"/>
    <dgm:cxn modelId="{C2BFA14F-E7A0-47C9-99FF-459B76ECB8D6}" type="presOf" srcId="{C8537901-EA95-4D99-B7FF-93C6835E3FF7}" destId="{2C18B262-4C5E-4543-B412-254FFCE13FC9}" srcOrd="0" destOrd="0" presId="urn:microsoft.com/office/officeart/2005/8/layout/radial2"/>
    <dgm:cxn modelId="{DF011715-228B-402B-AA60-CF2DAC405DBB}" type="presOf" srcId="{0B00CD96-9F3A-4C24-AB75-1DE8F9DCB181}" destId="{722E6029-D931-4C9F-8A3A-BD2D95DDE308}" srcOrd="0" destOrd="0" presId="urn:microsoft.com/office/officeart/2005/8/layout/radial2"/>
    <dgm:cxn modelId="{F3F997E3-D4C9-43D7-8A5C-31F74EB828AA}" type="presOf" srcId="{8E3086E2-A879-4710-BA5E-DBFEFB2DB23E}" destId="{0837838B-7871-40EE-92D2-095C05460C42}" srcOrd="0" destOrd="0" presId="urn:microsoft.com/office/officeart/2005/8/layout/radial2"/>
    <dgm:cxn modelId="{1C5DC2FB-4305-4A9E-9AFE-65717972FC03}" srcId="{16178CF8-54C2-4E0B-9609-8710BF4547CD}" destId="{08C2DDE2-D02C-4074-B64E-4877447E0B10}" srcOrd="0" destOrd="0" parTransId="{874E7673-858F-4761-A2C0-C454D685A785}" sibTransId="{CAC512BE-A823-48DF-AC4A-2849DB894E2A}"/>
    <dgm:cxn modelId="{6AE43BE8-252C-46C2-A23F-EE052AE62B73}" type="presOf" srcId="{08C2DDE2-D02C-4074-B64E-4877447E0B10}" destId="{E5E4A70D-A2BF-4942-B908-31AFE8914F45}" srcOrd="0" destOrd="0" presId="urn:microsoft.com/office/officeart/2005/8/layout/radial2"/>
    <dgm:cxn modelId="{FA74BE1D-A5BF-495A-9B97-4CA47D1225DF}" srcId="{16178CF8-54C2-4E0B-9609-8710BF4547CD}" destId="{0B00CD96-9F3A-4C24-AB75-1DE8F9DCB181}" srcOrd="2" destOrd="0" parTransId="{91D182C3-8D42-4BD9-B45B-BCFADCCB96A2}" sibTransId="{E69C930B-C752-4693-9CD2-924CA63EA686}"/>
    <dgm:cxn modelId="{D0983A89-1D1B-4EAA-8CC4-46D93A3AB9D2}" type="presParOf" srcId="{35E45E54-6903-478A-9897-51DD78E63F60}" destId="{569CC3FC-D606-41C3-91D2-1157059D9919}" srcOrd="0" destOrd="0" presId="urn:microsoft.com/office/officeart/2005/8/layout/radial2"/>
    <dgm:cxn modelId="{F2F67100-2A5B-4A81-993A-2F34B06681D5}" type="presParOf" srcId="{569CC3FC-D606-41C3-91D2-1157059D9919}" destId="{79ECD58F-0A8D-427D-A5BD-0BEA39BC3AF4}" srcOrd="0" destOrd="0" presId="urn:microsoft.com/office/officeart/2005/8/layout/radial2"/>
    <dgm:cxn modelId="{3AE8C8B6-65B8-4152-AA4F-2832FDAA32F1}" type="presParOf" srcId="{79ECD58F-0A8D-427D-A5BD-0BEA39BC3AF4}" destId="{A23D7EE5-DC37-4419-8627-9F9436A403CD}" srcOrd="0" destOrd="0" presId="urn:microsoft.com/office/officeart/2005/8/layout/radial2"/>
    <dgm:cxn modelId="{B3E96E5D-C7AD-4793-ACD4-87BC00F6C75C}" type="presParOf" srcId="{79ECD58F-0A8D-427D-A5BD-0BEA39BC3AF4}" destId="{05534A05-9EEE-42E6-8AF5-65F36C04A2AF}" srcOrd="1" destOrd="0" presId="urn:microsoft.com/office/officeart/2005/8/layout/radial2"/>
    <dgm:cxn modelId="{1CC770B9-D2DC-480E-8A0E-620513615AD9}" type="presParOf" srcId="{569CC3FC-D606-41C3-91D2-1157059D9919}" destId="{76D146A3-A830-4F7C-BF8E-78765974D35B}" srcOrd="1" destOrd="0" presId="urn:microsoft.com/office/officeart/2005/8/layout/radial2"/>
    <dgm:cxn modelId="{307112A5-1195-4A01-A3F2-DA34A4F0AC23}" type="presParOf" srcId="{569CC3FC-D606-41C3-91D2-1157059D9919}" destId="{34B39084-72BD-464A-BB84-3A4AE4B0E464}" srcOrd="2" destOrd="0" presId="urn:microsoft.com/office/officeart/2005/8/layout/radial2"/>
    <dgm:cxn modelId="{5519ED65-EE48-4E56-BC55-B8055DCB5819}" type="presParOf" srcId="{34B39084-72BD-464A-BB84-3A4AE4B0E464}" destId="{E5E4A70D-A2BF-4942-B908-31AFE8914F45}" srcOrd="0" destOrd="0" presId="urn:microsoft.com/office/officeart/2005/8/layout/radial2"/>
    <dgm:cxn modelId="{0B470F1E-EBBB-4FA3-AA2F-CCD306468A32}" type="presParOf" srcId="{34B39084-72BD-464A-BB84-3A4AE4B0E464}" destId="{93B34EED-1196-4EB0-BB1F-54D681B34494}" srcOrd="1" destOrd="0" presId="urn:microsoft.com/office/officeart/2005/8/layout/radial2"/>
    <dgm:cxn modelId="{324A0DDD-BADC-442D-A77F-5DA875EA2898}" type="presParOf" srcId="{569CC3FC-D606-41C3-91D2-1157059D9919}" destId="{2C18B262-4C5E-4543-B412-254FFCE13FC9}" srcOrd="3" destOrd="0" presId="urn:microsoft.com/office/officeart/2005/8/layout/radial2"/>
    <dgm:cxn modelId="{AE63B01A-F470-4039-85F1-50DE0160E6E8}" type="presParOf" srcId="{569CC3FC-D606-41C3-91D2-1157059D9919}" destId="{093200D6-41BA-4AAA-AA2C-88C83C764382}" srcOrd="4" destOrd="0" presId="urn:microsoft.com/office/officeart/2005/8/layout/radial2"/>
    <dgm:cxn modelId="{8A982204-56AF-4BF4-B358-FA3DC693CC8E}" type="presParOf" srcId="{093200D6-41BA-4AAA-AA2C-88C83C764382}" destId="{6F19DAB5-87AE-4300-BD01-E107A3A26C32}" srcOrd="0" destOrd="0" presId="urn:microsoft.com/office/officeart/2005/8/layout/radial2"/>
    <dgm:cxn modelId="{337AAA6D-2A4B-4737-8910-1184D865F871}" type="presParOf" srcId="{093200D6-41BA-4AAA-AA2C-88C83C764382}" destId="{5059BBBF-EB2B-4186-93F0-A8C6823FA262}" srcOrd="1" destOrd="0" presId="urn:microsoft.com/office/officeart/2005/8/layout/radial2"/>
    <dgm:cxn modelId="{15859A39-B758-4706-A62F-B0D7B235A97B}" type="presParOf" srcId="{569CC3FC-D606-41C3-91D2-1157059D9919}" destId="{500D4C13-31CB-4CCF-B1CF-2B74DCDC8DDF}" srcOrd="5" destOrd="0" presId="urn:microsoft.com/office/officeart/2005/8/layout/radial2"/>
    <dgm:cxn modelId="{BB136938-5C56-4E7A-A84B-87764D45C5C4}" type="presParOf" srcId="{569CC3FC-D606-41C3-91D2-1157059D9919}" destId="{B5306B7A-700C-4721-9636-2CADDD2C3CD8}" srcOrd="6" destOrd="0" presId="urn:microsoft.com/office/officeart/2005/8/layout/radial2"/>
    <dgm:cxn modelId="{A1369E45-D4C6-4962-917F-2A76FE4B3DE4}" type="presParOf" srcId="{B5306B7A-700C-4721-9636-2CADDD2C3CD8}" destId="{722E6029-D931-4C9F-8A3A-BD2D95DDE308}" srcOrd="0" destOrd="0" presId="urn:microsoft.com/office/officeart/2005/8/layout/radial2"/>
    <dgm:cxn modelId="{3DA4A05C-8A89-4B58-AFFF-81C7D49ACE63}" type="presParOf" srcId="{B5306B7A-700C-4721-9636-2CADDD2C3CD8}" destId="{E5ECAC49-C962-4D17-9888-CE9574CD60E8}" srcOrd="1" destOrd="0" presId="urn:microsoft.com/office/officeart/2005/8/layout/radial2"/>
    <dgm:cxn modelId="{33B9DC58-13CA-4570-8122-2FC7156DFC19}" type="presParOf" srcId="{569CC3FC-D606-41C3-91D2-1157059D9919}" destId="{0837838B-7871-40EE-92D2-095C05460C42}" srcOrd="7" destOrd="0" presId="urn:microsoft.com/office/officeart/2005/8/layout/radial2"/>
    <dgm:cxn modelId="{F04C9885-7A13-4C57-91E0-9BC82F90C479}" type="presParOf" srcId="{569CC3FC-D606-41C3-91D2-1157059D9919}" destId="{E704A40C-DC4C-4D7B-BC70-5C7E58FAC70C}" srcOrd="8" destOrd="0" presId="urn:microsoft.com/office/officeart/2005/8/layout/radial2"/>
    <dgm:cxn modelId="{ECBC22E0-6847-429A-A44F-4C2E7F4198FD}" type="presParOf" srcId="{E704A40C-DC4C-4D7B-BC70-5C7E58FAC70C}" destId="{CA2DB945-71D8-4587-A373-1DBAE2B99A97}" srcOrd="0" destOrd="0" presId="urn:microsoft.com/office/officeart/2005/8/layout/radial2"/>
    <dgm:cxn modelId="{A238A373-2994-489B-AA2B-AC34046E2C98}" type="presParOf" srcId="{E704A40C-DC4C-4D7B-BC70-5C7E58FAC70C}" destId="{12A3AD36-CA35-4E65-B4EF-D8B88A534158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178CF8-54C2-4E0B-9609-8710BF4547CD}" type="doc">
      <dgm:prSet loTypeId="urn:microsoft.com/office/officeart/2005/8/layout/radial2" loCatId="relationship" qsTypeId="urn:microsoft.com/office/officeart/2005/8/quickstyle/simple2" qsCatId="simple" csTypeId="urn:microsoft.com/office/officeart/2005/8/colors/accent5_3" csCatId="accent5" phldr="1"/>
      <dgm:spPr/>
      <dgm:t>
        <a:bodyPr/>
        <a:lstStyle/>
        <a:p>
          <a:endParaRPr lang="es-MX"/>
        </a:p>
      </dgm:t>
    </dgm:pt>
    <dgm:pt modelId="{08C2DDE2-D02C-4074-B64E-4877447E0B10}">
      <dgm:prSet phldrT="[Texto]" custT="1"/>
      <dgm:spPr/>
      <dgm:t>
        <a:bodyPr/>
        <a:lstStyle/>
        <a:p>
          <a:r>
            <a:rPr lang="es-MX" sz="1800" b="1" dirty="0" smtClean="0">
              <a:solidFill>
                <a:schemeClr val="tx1"/>
              </a:solidFill>
              <a:latin typeface="Arial Narrow" pitchFamily="34" charset="0"/>
            </a:rPr>
            <a:t>Evaluar para aprender</a:t>
          </a:r>
          <a:endParaRPr lang="es-MX" sz="1800" b="1" dirty="0">
            <a:solidFill>
              <a:schemeClr val="tx1"/>
            </a:solidFill>
            <a:latin typeface="Arial Narrow" pitchFamily="34" charset="0"/>
          </a:endParaRPr>
        </a:p>
      </dgm:t>
    </dgm:pt>
    <dgm:pt modelId="{874E7673-858F-4761-A2C0-C454D685A785}" type="parTrans" cxnId="{1C5DC2FB-4305-4A9E-9AFE-65717972FC03}">
      <dgm:prSet/>
      <dgm:spPr/>
      <dgm:t>
        <a:bodyPr/>
        <a:lstStyle/>
        <a:p>
          <a:endParaRPr lang="es-MX"/>
        </a:p>
      </dgm:t>
    </dgm:pt>
    <dgm:pt modelId="{CAC512BE-A823-48DF-AC4A-2849DB894E2A}" type="sibTrans" cxnId="{1C5DC2FB-4305-4A9E-9AFE-65717972FC03}">
      <dgm:prSet/>
      <dgm:spPr/>
      <dgm:t>
        <a:bodyPr/>
        <a:lstStyle/>
        <a:p>
          <a:endParaRPr lang="es-MX"/>
        </a:p>
      </dgm:t>
    </dgm:pt>
    <dgm:pt modelId="{0374DFA7-C570-4D75-8D46-76DC55E385C5}">
      <dgm:prSet phldrT="[Texto]" custT="1"/>
      <dgm:spPr/>
      <dgm:t>
        <a:bodyPr/>
        <a:lstStyle/>
        <a:p>
          <a:r>
            <a:rPr lang="es-MX" sz="1800" b="1" dirty="0" smtClean="0">
              <a:solidFill>
                <a:schemeClr val="tx1"/>
              </a:solidFill>
              <a:latin typeface="Arial Narrow" pitchFamily="34" charset="0"/>
            </a:rPr>
            <a:t>Renovar el pacto entre el estudiante, el docente, la familia y la escuela</a:t>
          </a:r>
          <a:endParaRPr lang="es-MX" sz="1800" b="1" dirty="0">
            <a:solidFill>
              <a:schemeClr val="tx1"/>
            </a:solidFill>
            <a:latin typeface="Arial Narrow" pitchFamily="34" charset="0"/>
          </a:endParaRPr>
        </a:p>
      </dgm:t>
    </dgm:pt>
    <dgm:pt modelId="{C8537901-EA95-4D99-B7FF-93C6835E3FF7}" type="parTrans" cxnId="{DC840525-AD9F-46FF-97D4-EEAD107E5ADC}">
      <dgm:prSet/>
      <dgm:spPr/>
      <dgm:t>
        <a:bodyPr/>
        <a:lstStyle/>
        <a:p>
          <a:endParaRPr lang="es-MX"/>
        </a:p>
      </dgm:t>
    </dgm:pt>
    <dgm:pt modelId="{38FE11E9-A640-4328-BEA0-6F80613B30F0}" type="sibTrans" cxnId="{DC840525-AD9F-46FF-97D4-EEAD107E5ADC}">
      <dgm:prSet/>
      <dgm:spPr/>
      <dgm:t>
        <a:bodyPr/>
        <a:lstStyle/>
        <a:p>
          <a:endParaRPr lang="es-MX"/>
        </a:p>
      </dgm:t>
    </dgm:pt>
    <dgm:pt modelId="{1BCA2C61-5DE8-41BF-9879-B2A02C57B417}">
      <dgm:prSet custT="1"/>
      <dgm:spPr/>
      <dgm:t>
        <a:bodyPr/>
        <a:lstStyle/>
        <a:p>
          <a:r>
            <a:rPr lang="es-MX" sz="1800" b="1" dirty="0" smtClean="0">
              <a:solidFill>
                <a:schemeClr val="tx1"/>
              </a:solidFill>
              <a:latin typeface="Arial Narrow" pitchFamily="34" charset="0"/>
            </a:rPr>
            <a:t>Poner énfasis en el desarrollo de competencias</a:t>
          </a:r>
          <a:endParaRPr lang="es-MX" sz="1800" b="1" dirty="0">
            <a:solidFill>
              <a:schemeClr val="tx1"/>
            </a:solidFill>
            <a:latin typeface="Arial Narrow" pitchFamily="34" charset="0"/>
          </a:endParaRPr>
        </a:p>
      </dgm:t>
    </dgm:pt>
    <dgm:pt modelId="{3397ECF2-CE4F-4690-A15A-4629AA5E42ED}" type="parTrans" cxnId="{ECEFD574-2034-44FC-BB92-C528DFFC3DE7}">
      <dgm:prSet/>
      <dgm:spPr/>
      <dgm:t>
        <a:bodyPr/>
        <a:lstStyle/>
        <a:p>
          <a:endParaRPr lang="es-MX"/>
        </a:p>
      </dgm:t>
    </dgm:pt>
    <dgm:pt modelId="{2A243F13-EF3E-4320-A9CD-A21C9559301F}" type="sibTrans" cxnId="{ECEFD574-2034-44FC-BB92-C528DFFC3DE7}">
      <dgm:prSet/>
      <dgm:spPr/>
      <dgm:t>
        <a:bodyPr/>
        <a:lstStyle/>
        <a:p>
          <a:endParaRPr lang="es-MX"/>
        </a:p>
      </dgm:t>
    </dgm:pt>
    <dgm:pt modelId="{35E45E54-6903-478A-9897-51DD78E63F60}" type="pres">
      <dgm:prSet presAssocID="{16178CF8-54C2-4E0B-9609-8710BF4547CD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69CC3FC-D606-41C3-91D2-1157059D9919}" type="pres">
      <dgm:prSet presAssocID="{16178CF8-54C2-4E0B-9609-8710BF4547CD}" presName="cycle" presStyleCnt="0"/>
      <dgm:spPr/>
      <dgm:t>
        <a:bodyPr/>
        <a:lstStyle/>
        <a:p>
          <a:endParaRPr lang="es-MX"/>
        </a:p>
      </dgm:t>
    </dgm:pt>
    <dgm:pt modelId="{79ECD58F-0A8D-427D-A5BD-0BEA39BC3AF4}" type="pres">
      <dgm:prSet presAssocID="{16178CF8-54C2-4E0B-9609-8710BF4547CD}" presName="centerShape" presStyleCnt="0"/>
      <dgm:spPr/>
      <dgm:t>
        <a:bodyPr/>
        <a:lstStyle/>
        <a:p>
          <a:endParaRPr lang="es-MX"/>
        </a:p>
      </dgm:t>
    </dgm:pt>
    <dgm:pt modelId="{A23D7EE5-DC37-4419-8627-9F9436A403CD}" type="pres">
      <dgm:prSet presAssocID="{16178CF8-54C2-4E0B-9609-8710BF4547CD}" presName="connSite" presStyleLbl="node1" presStyleIdx="0" presStyleCnt="4"/>
      <dgm:spPr/>
      <dgm:t>
        <a:bodyPr/>
        <a:lstStyle/>
        <a:p>
          <a:endParaRPr lang="es-MX"/>
        </a:p>
      </dgm:t>
    </dgm:pt>
    <dgm:pt modelId="{05534A05-9EEE-42E6-8AF5-65F36C04A2AF}" type="pres">
      <dgm:prSet presAssocID="{16178CF8-54C2-4E0B-9609-8710BF4547CD}" presName="visible" presStyleLbl="node1" presStyleIdx="0" presStyleCnt="4"/>
      <dgm:spPr/>
      <dgm:t>
        <a:bodyPr/>
        <a:lstStyle/>
        <a:p>
          <a:endParaRPr lang="es-MX"/>
        </a:p>
      </dgm:t>
    </dgm:pt>
    <dgm:pt modelId="{3265CBB5-95F0-4B8E-8982-7140AD064AF1}" type="pres">
      <dgm:prSet presAssocID="{3397ECF2-CE4F-4690-A15A-4629AA5E42ED}" presName="Name25" presStyleLbl="parChTrans1D1" presStyleIdx="0" presStyleCnt="3"/>
      <dgm:spPr/>
      <dgm:t>
        <a:bodyPr/>
        <a:lstStyle/>
        <a:p>
          <a:endParaRPr lang="es-MX"/>
        </a:p>
      </dgm:t>
    </dgm:pt>
    <dgm:pt modelId="{8E6CC454-4969-4359-91CC-9DF809137F54}" type="pres">
      <dgm:prSet presAssocID="{1BCA2C61-5DE8-41BF-9879-B2A02C57B417}" presName="node" presStyleCnt="0"/>
      <dgm:spPr/>
      <dgm:t>
        <a:bodyPr/>
        <a:lstStyle/>
        <a:p>
          <a:endParaRPr lang="es-MX"/>
        </a:p>
      </dgm:t>
    </dgm:pt>
    <dgm:pt modelId="{745D1747-E1F6-4555-8E50-2031D5112BB9}" type="pres">
      <dgm:prSet presAssocID="{1BCA2C61-5DE8-41BF-9879-B2A02C57B417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1CCA61B-966F-4BF1-8351-0E7EAE6DEE44}" type="pres">
      <dgm:prSet presAssocID="{1BCA2C61-5DE8-41BF-9879-B2A02C57B417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6D146A3-A830-4F7C-BF8E-78765974D35B}" type="pres">
      <dgm:prSet presAssocID="{874E7673-858F-4761-A2C0-C454D685A785}" presName="Name25" presStyleLbl="parChTrans1D1" presStyleIdx="1" presStyleCnt="3"/>
      <dgm:spPr/>
      <dgm:t>
        <a:bodyPr/>
        <a:lstStyle/>
        <a:p>
          <a:endParaRPr lang="es-MX"/>
        </a:p>
      </dgm:t>
    </dgm:pt>
    <dgm:pt modelId="{34B39084-72BD-464A-BB84-3A4AE4B0E464}" type="pres">
      <dgm:prSet presAssocID="{08C2DDE2-D02C-4074-B64E-4877447E0B10}" presName="node" presStyleCnt="0"/>
      <dgm:spPr/>
      <dgm:t>
        <a:bodyPr/>
        <a:lstStyle/>
        <a:p>
          <a:endParaRPr lang="es-MX"/>
        </a:p>
      </dgm:t>
    </dgm:pt>
    <dgm:pt modelId="{E5E4A70D-A2BF-4942-B908-31AFE8914F45}" type="pres">
      <dgm:prSet presAssocID="{08C2DDE2-D02C-4074-B64E-4877447E0B10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3B34EED-1196-4EB0-BB1F-54D681B34494}" type="pres">
      <dgm:prSet presAssocID="{08C2DDE2-D02C-4074-B64E-4877447E0B10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C18B262-4C5E-4543-B412-254FFCE13FC9}" type="pres">
      <dgm:prSet presAssocID="{C8537901-EA95-4D99-B7FF-93C6835E3FF7}" presName="Name25" presStyleLbl="parChTrans1D1" presStyleIdx="2" presStyleCnt="3"/>
      <dgm:spPr/>
      <dgm:t>
        <a:bodyPr/>
        <a:lstStyle/>
        <a:p>
          <a:endParaRPr lang="es-MX"/>
        </a:p>
      </dgm:t>
    </dgm:pt>
    <dgm:pt modelId="{093200D6-41BA-4AAA-AA2C-88C83C764382}" type="pres">
      <dgm:prSet presAssocID="{0374DFA7-C570-4D75-8D46-76DC55E385C5}" presName="node" presStyleCnt="0"/>
      <dgm:spPr/>
      <dgm:t>
        <a:bodyPr/>
        <a:lstStyle/>
        <a:p>
          <a:endParaRPr lang="es-MX"/>
        </a:p>
      </dgm:t>
    </dgm:pt>
    <dgm:pt modelId="{6F19DAB5-87AE-4300-BD01-E107A3A26C32}" type="pres">
      <dgm:prSet presAssocID="{0374DFA7-C570-4D75-8D46-76DC55E385C5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59BBBF-EB2B-4186-93F0-A8C6823FA262}" type="pres">
      <dgm:prSet presAssocID="{0374DFA7-C570-4D75-8D46-76DC55E385C5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1469CCD-A811-46E6-B661-8319A46DD556}" type="presOf" srcId="{874E7673-858F-4761-A2C0-C454D685A785}" destId="{76D146A3-A830-4F7C-BF8E-78765974D35B}" srcOrd="0" destOrd="0" presId="urn:microsoft.com/office/officeart/2005/8/layout/radial2"/>
    <dgm:cxn modelId="{ECEFD574-2034-44FC-BB92-C528DFFC3DE7}" srcId="{16178CF8-54C2-4E0B-9609-8710BF4547CD}" destId="{1BCA2C61-5DE8-41BF-9879-B2A02C57B417}" srcOrd="0" destOrd="0" parTransId="{3397ECF2-CE4F-4690-A15A-4629AA5E42ED}" sibTransId="{2A243F13-EF3E-4320-A9CD-A21C9559301F}"/>
    <dgm:cxn modelId="{1C5DC2FB-4305-4A9E-9AFE-65717972FC03}" srcId="{16178CF8-54C2-4E0B-9609-8710BF4547CD}" destId="{08C2DDE2-D02C-4074-B64E-4877447E0B10}" srcOrd="1" destOrd="0" parTransId="{874E7673-858F-4761-A2C0-C454D685A785}" sibTransId="{CAC512BE-A823-48DF-AC4A-2849DB894E2A}"/>
    <dgm:cxn modelId="{C75DB7B3-707A-4F3B-9631-23188CEB3F5B}" type="presOf" srcId="{08C2DDE2-D02C-4074-B64E-4877447E0B10}" destId="{E5E4A70D-A2BF-4942-B908-31AFE8914F45}" srcOrd="0" destOrd="0" presId="urn:microsoft.com/office/officeart/2005/8/layout/radial2"/>
    <dgm:cxn modelId="{2A234431-9186-4C8D-A78C-FABC0350EE96}" type="presOf" srcId="{1BCA2C61-5DE8-41BF-9879-B2A02C57B417}" destId="{745D1747-E1F6-4555-8E50-2031D5112BB9}" srcOrd="0" destOrd="0" presId="urn:microsoft.com/office/officeart/2005/8/layout/radial2"/>
    <dgm:cxn modelId="{3514A9BB-036C-4EEB-B877-019B10DC7EF1}" type="presOf" srcId="{16178CF8-54C2-4E0B-9609-8710BF4547CD}" destId="{35E45E54-6903-478A-9897-51DD78E63F60}" srcOrd="0" destOrd="0" presId="urn:microsoft.com/office/officeart/2005/8/layout/radial2"/>
    <dgm:cxn modelId="{CD752AA9-F876-47BA-90EF-9363DF17FBA5}" type="presOf" srcId="{0374DFA7-C570-4D75-8D46-76DC55E385C5}" destId="{6F19DAB5-87AE-4300-BD01-E107A3A26C32}" srcOrd="0" destOrd="0" presId="urn:microsoft.com/office/officeart/2005/8/layout/radial2"/>
    <dgm:cxn modelId="{2ACFEC38-6A15-4DD9-8F22-6752CFCDC05F}" type="presOf" srcId="{C8537901-EA95-4D99-B7FF-93C6835E3FF7}" destId="{2C18B262-4C5E-4543-B412-254FFCE13FC9}" srcOrd="0" destOrd="0" presId="urn:microsoft.com/office/officeart/2005/8/layout/radial2"/>
    <dgm:cxn modelId="{EB8EF41E-E7B1-4E5D-AEEC-88968635BBE6}" type="presOf" srcId="{3397ECF2-CE4F-4690-A15A-4629AA5E42ED}" destId="{3265CBB5-95F0-4B8E-8982-7140AD064AF1}" srcOrd="0" destOrd="0" presId="urn:microsoft.com/office/officeart/2005/8/layout/radial2"/>
    <dgm:cxn modelId="{DC840525-AD9F-46FF-97D4-EEAD107E5ADC}" srcId="{16178CF8-54C2-4E0B-9609-8710BF4547CD}" destId="{0374DFA7-C570-4D75-8D46-76DC55E385C5}" srcOrd="2" destOrd="0" parTransId="{C8537901-EA95-4D99-B7FF-93C6835E3FF7}" sibTransId="{38FE11E9-A640-4328-BEA0-6F80613B30F0}"/>
    <dgm:cxn modelId="{FAEE6472-FA85-4D64-A63B-BB80B59B1A76}" type="presParOf" srcId="{35E45E54-6903-478A-9897-51DD78E63F60}" destId="{569CC3FC-D606-41C3-91D2-1157059D9919}" srcOrd="0" destOrd="0" presId="urn:microsoft.com/office/officeart/2005/8/layout/radial2"/>
    <dgm:cxn modelId="{64C9AAF3-FFB2-42AE-859D-D04563A51D79}" type="presParOf" srcId="{569CC3FC-D606-41C3-91D2-1157059D9919}" destId="{79ECD58F-0A8D-427D-A5BD-0BEA39BC3AF4}" srcOrd="0" destOrd="0" presId="urn:microsoft.com/office/officeart/2005/8/layout/radial2"/>
    <dgm:cxn modelId="{09D44C28-C17C-4BED-9FDC-E407015C3B4A}" type="presParOf" srcId="{79ECD58F-0A8D-427D-A5BD-0BEA39BC3AF4}" destId="{A23D7EE5-DC37-4419-8627-9F9436A403CD}" srcOrd="0" destOrd="0" presId="urn:microsoft.com/office/officeart/2005/8/layout/radial2"/>
    <dgm:cxn modelId="{C1F1BBA0-5C7F-402F-82E7-3F2A535E9A05}" type="presParOf" srcId="{79ECD58F-0A8D-427D-A5BD-0BEA39BC3AF4}" destId="{05534A05-9EEE-42E6-8AF5-65F36C04A2AF}" srcOrd="1" destOrd="0" presId="urn:microsoft.com/office/officeart/2005/8/layout/radial2"/>
    <dgm:cxn modelId="{63393315-7F1A-49FA-A04A-64E19468FC50}" type="presParOf" srcId="{569CC3FC-D606-41C3-91D2-1157059D9919}" destId="{3265CBB5-95F0-4B8E-8982-7140AD064AF1}" srcOrd="1" destOrd="0" presId="urn:microsoft.com/office/officeart/2005/8/layout/radial2"/>
    <dgm:cxn modelId="{80E78B9B-1FF6-4EB0-A37B-0CA59D74D240}" type="presParOf" srcId="{569CC3FC-D606-41C3-91D2-1157059D9919}" destId="{8E6CC454-4969-4359-91CC-9DF809137F54}" srcOrd="2" destOrd="0" presId="urn:microsoft.com/office/officeart/2005/8/layout/radial2"/>
    <dgm:cxn modelId="{FACD2737-3A21-4808-918D-D042ADCF96F0}" type="presParOf" srcId="{8E6CC454-4969-4359-91CC-9DF809137F54}" destId="{745D1747-E1F6-4555-8E50-2031D5112BB9}" srcOrd="0" destOrd="0" presId="urn:microsoft.com/office/officeart/2005/8/layout/radial2"/>
    <dgm:cxn modelId="{BA582DF2-F64B-423A-AFFB-6056F32AF53F}" type="presParOf" srcId="{8E6CC454-4969-4359-91CC-9DF809137F54}" destId="{31CCA61B-966F-4BF1-8351-0E7EAE6DEE44}" srcOrd="1" destOrd="0" presId="urn:microsoft.com/office/officeart/2005/8/layout/radial2"/>
    <dgm:cxn modelId="{DAA97E29-6B03-4810-9305-D52837087283}" type="presParOf" srcId="{569CC3FC-D606-41C3-91D2-1157059D9919}" destId="{76D146A3-A830-4F7C-BF8E-78765974D35B}" srcOrd="3" destOrd="0" presId="urn:microsoft.com/office/officeart/2005/8/layout/radial2"/>
    <dgm:cxn modelId="{8A76DD17-6776-4E77-BD56-5AF77C546AB8}" type="presParOf" srcId="{569CC3FC-D606-41C3-91D2-1157059D9919}" destId="{34B39084-72BD-464A-BB84-3A4AE4B0E464}" srcOrd="4" destOrd="0" presId="urn:microsoft.com/office/officeart/2005/8/layout/radial2"/>
    <dgm:cxn modelId="{0180B333-8FD5-4326-B79F-BC9B727CF74F}" type="presParOf" srcId="{34B39084-72BD-464A-BB84-3A4AE4B0E464}" destId="{E5E4A70D-A2BF-4942-B908-31AFE8914F45}" srcOrd="0" destOrd="0" presId="urn:microsoft.com/office/officeart/2005/8/layout/radial2"/>
    <dgm:cxn modelId="{36E30DF7-4D53-4EA6-8A9B-95ECB15FDAE6}" type="presParOf" srcId="{34B39084-72BD-464A-BB84-3A4AE4B0E464}" destId="{93B34EED-1196-4EB0-BB1F-54D681B34494}" srcOrd="1" destOrd="0" presId="urn:microsoft.com/office/officeart/2005/8/layout/radial2"/>
    <dgm:cxn modelId="{69837852-98F9-45BF-8FEA-EE73840D7E18}" type="presParOf" srcId="{569CC3FC-D606-41C3-91D2-1157059D9919}" destId="{2C18B262-4C5E-4543-B412-254FFCE13FC9}" srcOrd="5" destOrd="0" presId="urn:microsoft.com/office/officeart/2005/8/layout/radial2"/>
    <dgm:cxn modelId="{D7265267-7A50-410A-A9B5-331345B71B9D}" type="presParOf" srcId="{569CC3FC-D606-41C3-91D2-1157059D9919}" destId="{093200D6-41BA-4AAA-AA2C-88C83C764382}" srcOrd="6" destOrd="0" presId="urn:microsoft.com/office/officeart/2005/8/layout/radial2"/>
    <dgm:cxn modelId="{D5F75F94-7857-4105-B18A-B91140B72B10}" type="presParOf" srcId="{093200D6-41BA-4AAA-AA2C-88C83C764382}" destId="{6F19DAB5-87AE-4300-BD01-E107A3A26C32}" srcOrd="0" destOrd="0" presId="urn:microsoft.com/office/officeart/2005/8/layout/radial2"/>
    <dgm:cxn modelId="{3590BD30-A49B-4C3F-985C-C5E35E80709E}" type="presParOf" srcId="{093200D6-41BA-4AAA-AA2C-88C83C764382}" destId="{5059BBBF-EB2B-4186-93F0-A8C6823FA26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178CF8-54C2-4E0B-9609-8710BF4547CD}" type="doc">
      <dgm:prSet loTypeId="urn:microsoft.com/office/officeart/2005/8/layout/radial2" loCatId="relationship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s-MX"/>
        </a:p>
      </dgm:t>
    </dgm:pt>
    <dgm:pt modelId="{08C2DDE2-D02C-4074-B64E-4877447E0B10}">
      <dgm:prSet phldrT="[Texto]"/>
      <dgm:spPr/>
      <dgm:t>
        <a:bodyPr/>
        <a:lstStyle/>
        <a:p>
          <a:r>
            <a:rPr lang="es-MX" b="1" dirty="0" smtClean="0">
              <a:solidFill>
                <a:schemeClr val="tx1"/>
              </a:solidFill>
              <a:latin typeface="Arial Narrow" pitchFamily="34" charset="0"/>
            </a:rPr>
            <a:t>Generar</a:t>
          </a:r>
          <a:r>
            <a:rPr lang="es-MX" b="1" baseline="0" dirty="0" smtClean="0">
              <a:solidFill>
                <a:schemeClr val="tx1"/>
              </a:solidFill>
              <a:latin typeface="Arial Narrow" pitchFamily="34" charset="0"/>
            </a:rPr>
            <a:t> ambientes de aprendizaje</a:t>
          </a:r>
          <a:endParaRPr lang="es-MX" b="1" dirty="0">
            <a:solidFill>
              <a:schemeClr val="tx1"/>
            </a:solidFill>
            <a:latin typeface="Arial Narrow" pitchFamily="34" charset="0"/>
          </a:endParaRPr>
        </a:p>
      </dgm:t>
    </dgm:pt>
    <dgm:pt modelId="{874E7673-858F-4761-A2C0-C454D685A785}" type="parTrans" cxnId="{1C5DC2FB-4305-4A9E-9AFE-65717972FC03}">
      <dgm:prSet/>
      <dgm:spPr/>
      <dgm:t>
        <a:bodyPr/>
        <a:lstStyle/>
        <a:p>
          <a:endParaRPr lang="es-MX"/>
        </a:p>
      </dgm:t>
    </dgm:pt>
    <dgm:pt modelId="{CAC512BE-A823-48DF-AC4A-2849DB894E2A}" type="sibTrans" cxnId="{1C5DC2FB-4305-4A9E-9AFE-65717972FC03}">
      <dgm:prSet/>
      <dgm:spPr/>
      <dgm:t>
        <a:bodyPr/>
        <a:lstStyle/>
        <a:p>
          <a:endParaRPr lang="es-MX"/>
        </a:p>
      </dgm:t>
    </dgm:pt>
    <dgm:pt modelId="{0374DFA7-C570-4D75-8D46-76DC55E385C5}">
      <dgm:prSet phldrT="[Texto]"/>
      <dgm:spPr/>
      <dgm:t>
        <a:bodyPr/>
        <a:lstStyle/>
        <a:p>
          <a:r>
            <a:rPr lang="es-MX" b="1" dirty="0" smtClean="0">
              <a:solidFill>
                <a:schemeClr val="tx1"/>
              </a:solidFill>
              <a:latin typeface="Arial Narrow" pitchFamily="34" charset="0"/>
            </a:rPr>
            <a:t>Trabajar en colaboración para construir el aprendizaje</a:t>
          </a:r>
          <a:endParaRPr lang="es-MX" b="1" dirty="0">
            <a:solidFill>
              <a:schemeClr val="tx1"/>
            </a:solidFill>
            <a:latin typeface="Arial Narrow" pitchFamily="34" charset="0"/>
          </a:endParaRPr>
        </a:p>
      </dgm:t>
    </dgm:pt>
    <dgm:pt modelId="{C8537901-EA95-4D99-B7FF-93C6835E3FF7}" type="parTrans" cxnId="{DC840525-AD9F-46FF-97D4-EEAD107E5ADC}">
      <dgm:prSet/>
      <dgm:spPr/>
      <dgm:t>
        <a:bodyPr/>
        <a:lstStyle/>
        <a:p>
          <a:endParaRPr lang="es-MX"/>
        </a:p>
      </dgm:t>
    </dgm:pt>
    <dgm:pt modelId="{38FE11E9-A640-4328-BEA0-6F80613B30F0}" type="sibTrans" cxnId="{DC840525-AD9F-46FF-97D4-EEAD107E5ADC}">
      <dgm:prSet/>
      <dgm:spPr/>
      <dgm:t>
        <a:bodyPr/>
        <a:lstStyle/>
        <a:p>
          <a:endParaRPr lang="es-MX"/>
        </a:p>
      </dgm:t>
    </dgm:pt>
    <dgm:pt modelId="{E97661A7-3C8B-4F6B-B202-F7C9069A4F5E}">
      <dgm:prSet phldrT="[Texto]"/>
      <dgm:spPr/>
      <dgm:t>
        <a:bodyPr/>
        <a:lstStyle/>
        <a:p>
          <a:r>
            <a:rPr lang="es-MX" b="1" dirty="0" smtClean="0">
              <a:solidFill>
                <a:schemeClr val="tx1"/>
              </a:solidFill>
              <a:latin typeface="Arial Narrow" pitchFamily="34" charset="0"/>
            </a:rPr>
            <a:t>Incorporar temas de relevancia social</a:t>
          </a:r>
          <a:endParaRPr lang="es-MX" b="1" dirty="0">
            <a:solidFill>
              <a:schemeClr val="tx1"/>
            </a:solidFill>
            <a:latin typeface="Arial Narrow" pitchFamily="34" charset="0"/>
          </a:endParaRPr>
        </a:p>
      </dgm:t>
    </dgm:pt>
    <dgm:pt modelId="{8641AF30-A876-48EF-B829-9CC27E50EF4B}" type="parTrans" cxnId="{E5840152-4113-4B22-9F99-239813C62F29}">
      <dgm:prSet/>
      <dgm:spPr/>
      <dgm:t>
        <a:bodyPr/>
        <a:lstStyle/>
        <a:p>
          <a:endParaRPr lang="es-MX"/>
        </a:p>
      </dgm:t>
    </dgm:pt>
    <dgm:pt modelId="{15E056EA-B7D1-411C-B689-CD19E1078E1E}" type="sibTrans" cxnId="{E5840152-4113-4B22-9F99-239813C62F29}">
      <dgm:prSet/>
      <dgm:spPr/>
      <dgm:t>
        <a:bodyPr/>
        <a:lstStyle/>
        <a:p>
          <a:endParaRPr lang="es-MX"/>
        </a:p>
      </dgm:t>
    </dgm:pt>
    <dgm:pt modelId="{35E45E54-6903-478A-9897-51DD78E63F60}" type="pres">
      <dgm:prSet presAssocID="{16178CF8-54C2-4E0B-9609-8710BF4547CD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69CC3FC-D606-41C3-91D2-1157059D9919}" type="pres">
      <dgm:prSet presAssocID="{16178CF8-54C2-4E0B-9609-8710BF4547CD}" presName="cycle" presStyleCnt="0"/>
      <dgm:spPr/>
      <dgm:t>
        <a:bodyPr/>
        <a:lstStyle/>
        <a:p>
          <a:endParaRPr lang="es-MX"/>
        </a:p>
      </dgm:t>
    </dgm:pt>
    <dgm:pt modelId="{79ECD58F-0A8D-427D-A5BD-0BEA39BC3AF4}" type="pres">
      <dgm:prSet presAssocID="{16178CF8-54C2-4E0B-9609-8710BF4547CD}" presName="centerShape" presStyleCnt="0"/>
      <dgm:spPr/>
      <dgm:t>
        <a:bodyPr/>
        <a:lstStyle/>
        <a:p>
          <a:endParaRPr lang="es-MX"/>
        </a:p>
      </dgm:t>
    </dgm:pt>
    <dgm:pt modelId="{A23D7EE5-DC37-4419-8627-9F9436A403CD}" type="pres">
      <dgm:prSet presAssocID="{16178CF8-54C2-4E0B-9609-8710BF4547CD}" presName="connSite" presStyleLbl="node1" presStyleIdx="0" presStyleCnt="4"/>
      <dgm:spPr/>
      <dgm:t>
        <a:bodyPr/>
        <a:lstStyle/>
        <a:p>
          <a:endParaRPr lang="es-MX"/>
        </a:p>
      </dgm:t>
    </dgm:pt>
    <dgm:pt modelId="{05534A05-9EEE-42E6-8AF5-65F36C04A2AF}" type="pres">
      <dgm:prSet presAssocID="{16178CF8-54C2-4E0B-9609-8710BF4547CD}" presName="visible" presStyleLbl="node1" presStyleIdx="0" presStyleCnt="4"/>
      <dgm:spPr/>
      <dgm:t>
        <a:bodyPr/>
        <a:lstStyle/>
        <a:p>
          <a:endParaRPr lang="es-MX"/>
        </a:p>
      </dgm:t>
    </dgm:pt>
    <dgm:pt modelId="{76D146A3-A830-4F7C-BF8E-78765974D35B}" type="pres">
      <dgm:prSet presAssocID="{874E7673-858F-4761-A2C0-C454D685A785}" presName="Name25" presStyleLbl="parChTrans1D1" presStyleIdx="0" presStyleCnt="3"/>
      <dgm:spPr/>
      <dgm:t>
        <a:bodyPr/>
        <a:lstStyle/>
        <a:p>
          <a:endParaRPr lang="es-MX"/>
        </a:p>
      </dgm:t>
    </dgm:pt>
    <dgm:pt modelId="{34B39084-72BD-464A-BB84-3A4AE4B0E464}" type="pres">
      <dgm:prSet presAssocID="{08C2DDE2-D02C-4074-B64E-4877447E0B10}" presName="node" presStyleCnt="0"/>
      <dgm:spPr/>
      <dgm:t>
        <a:bodyPr/>
        <a:lstStyle/>
        <a:p>
          <a:endParaRPr lang="es-MX"/>
        </a:p>
      </dgm:t>
    </dgm:pt>
    <dgm:pt modelId="{E5E4A70D-A2BF-4942-B908-31AFE8914F45}" type="pres">
      <dgm:prSet presAssocID="{08C2DDE2-D02C-4074-B64E-4877447E0B10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3B34EED-1196-4EB0-BB1F-54D681B34494}" type="pres">
      <dgm:prSet presAssocID="{08C2DDE2-D02C-4074-B64E-4877447E0B10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C18B262-4C5E-4543-B412-254FFCE13FC9}" type="pres">
      <dgm:prSet presAssocID="{C8537901-EA95-4D99-B7FF-93C6835E3FF7}" presName="Name25" presStyleLbl="parChTrans1D1" presStyleIdx="1" presStyleCnt="3"/>
      <dgm:spPr/>
      <dgm:t>
        <a:bodyPr/>
        <a:lstStyle/>
        <a:p>
          <a:endParaRPr lang="es-MX"/>
        </a:p>
      </dgm:t>
    </dgm:pt>
    <dgm:pt modelId="{093200D6-41BA-4AAA-AA2C-88C83C764382}" type="pres">
      <dgm:prSet presAssocID="{0374DFA7-C570-4D75-8D46-76DC55E385C5}" presName="node" presStyleCnt="0"/>
      <dgm:spPr/>
      <dgm:t>
        <a:bodyPr/>
        <a:lstStyle/>
        <a:p>
          <a:endParaRPr lang="es-MX"/>
        </a:p>
      </dgm:t>
    </dgm:pt>
    <dgm:pt modelId="{6F19DAB5-87AE-4300-BD01-E107A3A26C32}" type="pres">
      <dgm:prSet presAssocID="{0374DFA7-C570-4D75-8D46-76DC55E385C5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59BBBF-EB2B-4186-93F0-A8C6823FA262}" type="pres">
      <dgm:prSet presAssocID="{0374DFA7-C570-4D75-8D46-76DC55E385C5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EB8117-8D47-4ADA-86F8-1EA8330F3B9E}" type="pres">
      <dgm:prSet presAssocID="{8641AF30-A876-48EF-B829-9CC27E50EF4B}" presName="Name25" presStyleLbl="parChTrans1D1" presStyleIdx="2" presStyleCnt="3"/>
      <dgm:spPr/>
      <dgm:t>
        <a:bodyPr/>
        <a:lstStyle/>
        <a:p>
          <a:endParaRPr lang="es-MX"/>
        </a:p>
      </dgm:t>
    </dgm:pt>
    <dgm:pt modelId="{637950A6-4CD2-4F5F-AD56-0DE5464B13DE}" type="pres">
      <dgm:prSet presAssocID="{E97661A7-3C8B-4F6B-B202-F7C9069A4F5E}" presName="node" presStyleCnt="0"/>
      <dgm:spPr/>
      <dgm:t>
        <a:bodyPr/>
        <a:lstStyle/>
        <a:p>
          <a:endParaRPr lang="es-MX"/>
        </a:p>
      </dgm:t>
    </dgm:pt>
    <dgm:pt modelId="{4E58016C-C115-4913-A0F0-C7FE6DD4D845}" type="pres">
      <dgm:prSet presAssocID="{E97661A7-3C8B-4F6B-B202-F7C9069A4F5E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AF2EE3-EEC3-4DAE-A97B-307CAC70E04B}" type="pres">
      <dgm:prSet presAssocID="{E97661A7-3C8B-4F6B-B202-F7C9069A4F5E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B1D0F77-2FBC-42A0-84E3-BB29FA959454}" type="presOf" srcId="{16178CF8-54C2-4E0B-9609-8710BF4547CD}" destId="{35E45E54-6903-478A-9897-51DD78E63F60}" srcOrd="0" destOrd="0" presId="urn:microsoft.com/office/officeart/2005/8/layout/radial2"/>
    <dgm:cxn modelId="{70C41E30-73B3-4D7F-9B3F-BFC82C918075}" type="presOf" srcId="{C8537901-EA95-4D99-B7FF-93C6835E3FF7}" destId="{2C18B262-4C5E-4543-B412-254FFCE13FC9}" srcOrd="0" destOrd="0" presId="urn:microsoft.com/office/officeart/2005/8/layout/radial2"/>
    <dgm:cxn modelId="{17A893F1-481E-4123-916F-156C8BF290A6}" type="presOf" srcId="{8641AF30-A876-48EF-B829-9CC27E50EF4B}" destId="{50EB8117-8D47-4ADA-86F8-1EA8330F3B9E}" srcOrd="0" destOrd="0" presId="urn:microsoft.com/office/officeart/2005/8/layout/radial2"/>
    <dgm:cxn modelId="{A7760E7E-D59E-43DB-B8E9-6BAAF43BBF0B}" type="presOf" srcId="{874E7673-858F-4761-A2C0-C454D685A785}" destId="{76D146A3-A830-4F7C-BF8E-78765974D35B}" srcOrd="0" destOrd="0" presId="urn:microsoft.com/office/officeart/2005/8/layout/radial2"/>
    <dgm:cxn modelId="{1C5DC2FB-4305-4A9E-9AFE-65717972FC03}" srcId="{16178CF8-54C2-4E0B-9609-8710BF4547CD}" destId="{08C2DDE2-D02C-4074-B64E-4877447E0B10}" srcOrd="0" destOrd="0" parTransId="{874E7673-858F-4761-A2C0-C454D685A785}" sibTransId="{CAC512BE-A823-48DF-AC4A-2849DB894E2A}"/>
    <dgm:cxn modelId="{9D2777BC-424C-4F01-BF85-525370E984C4}" type="presOf" srcId="{08C2DDE2-D02C-4074-B64E-4877447E0B10}" destId="{E5E4A70D-A2BF-4942-B908-31AFE8914F45}" srcOrd="0" destOrd="0" presId="urn:microsoft.com/office/officeart/2005/8/layout/radial2"/>
    <dgm:cxn modelId="{92BD58DE-EBD4-4668-A666-4FF2B082A140}" type="presOf" srcId="{E97661A7-3C8B-4F6B-B202-F7C9069A4F5E}" destId="{4E58016C-C115-4913-A0F0-C7FE6DD4D845}" srcOrd="0" destOrd="0" presId="urn:microsoft.com/office/officeart/2005/8/layout/radial2"/>
    <dgm:cxn modelId="{E5840152-4113-4B22-9F99-239813C62F29}" srcId="{16178CF8-54C2-4E0B-9609-8710BF4547CD}" destId="{E97661A7-3C8B-4F6B-B202-F7C9069A4F5E}" srcOrd="2" destOrd="0" parTransId="{8641AF30-A876-48EF-B829-9CC27E50EF4B}" sibTransId="{15E056EA-B7D1-411C-B689-CD19E1078E1E}"/>
    <dgm:cxn modelId="{27F9C60C-C5C0-46AD-A840-92DA1B080FA4}" type="presOf" srcId="{0374DFA7-C570-4D75-8D46-76DC55E385C5}" destId="{6F19DAB5-87AE-4300-BD01-E107A3A26C32}" srcOrd="0" destOrd="0" presId="urn:microsoft.com/office/officeart/2005/8/layout/radial2"/>
    <dgm:cxn modelId="{DC840525-AD9F-46FF-97D4-EEAD107E5ADC}" srcId="{16178CF8-54C2-4E0B-9609-8710BF4547CD}" destId="{0374DFA7-C570-4D75-8D46-76DC55E385C5}" srcOrd="1" destOrd="0" parTransId="{C8537901-EA95-4D99-B7FF-93C6835E3FF7}" sibTransId="{38FE11E9-A640-4328-BEA0-6F80613B30F0}"/>
    <dgm:cxn modelId="{B8419983-EF7E-401A-8170-E1A2447DE11B}" type="presParOf" srcId="{35E45E54-6903-478A-9897-51DD78E63F60}" destId="{569CC3FC-D606-41C3-91D2-1157059D9919}" srcOrd="0" destOrd="0" presId="urn:microsoft.com/office/officeart/2005/8/layout/radial2"/>
    <dgm:cxn modelId="{EA7E5DA2-562A-4E25-84BF-54509217CA66}" type="presParOf" srcId="{569CC3FC-D606-41C3-91D2-1157059D9919}" destId="{79ECD58F-0A8D-427D-A5BD-0BEA39BC3AF4}" srcOrd="0" destOrd="0" presId="urn:microsoft.com/office/officeart/2005/8/layout/radial2"/>
    <dgm:cxn modelId="{2DF2AC25-2FB1-447A-BAF3-ACB462BA2220}" type="presParOf" srcId="{79ECD58F-0A8D-427D-A5BD-0BEA39BC3AF4}" destId="{A23D7EE5-DC37-4419-8627-9F9436A403CD}" srcOrd="0" destOrd="0" presId="urn:microsoft.com/office/officeart/2005/8/layout/radial2"/>
    <dgm:cxn modelId="{A1AC411F-6BE7-48B7-88D6-EDED667A6FFE}" type="presParOf" srcId="{79ECD58F-0A8D-427D-A5BD-0BEA39BC3AF4}" destId="{05534A05-9EEE-42E6-8AF5-65F36C04A2AF}" srcOrd="1" destOrd="0" presId="urn:microsoft.com/office/officeart/2005/8/layout/radial2"/>
    <dgm:cxn modelId="{C94067BB-51D1-4822-9E2C-18B6921C7E1E}" type="presParOf" srcId="{569CC3FC-D606-41C3-91D2-1157059D9919}" destId="{76D146A3-A830-4F7C-BF8E-78765974D35B}" srcOrd="1" destOrd="0" presId="urn:microsoft.com/office/officeart/2005/8/layout/radial2"/>
    <dgm:cxn modelId="{21D750FD-C988-49B8-B192-C2AA915E3F85}" type="presParOf" srcId="{569CC3FC-D606-41C3-91D2-1157059D9919}" destId="{34B39084-72BD-464A-BB84-3A4AE4B0E464}" srcOrd="2" destOrd="0" presId="urn:microsoft.com/office/officeart/2005/8/layout/radial2"/>
    <dgm:cxn modelId="{6457617D-308E-4259-BCCB-239DB26623A1}" type="presParOf" srcId="{34B39084-72BD-464A-BB84-3A4AE4B0E464}" destId="{E5E4A70D-A2BF-4942-B908-31AFE8914F45}" srcOrd="0" destOrd="0" presId="urn:microsoft.com/office/officeart/2005/8/layout/radial2"/>
    <dgm:cxn modelId="{5FBF88D5-660F-4268-B400-F809392916B8}" type="presParOf" srcId="{34B39084-72BD-464A-BB84-3A4AE4B0E464}" destId="{93B34EED-1196-4EB0-BB1F-54D681B34494}" srcOrd="1" destOrd="0" presId="urn:microsoft.com/office/officeart/2005/8/layout/radial2"/>
    <dgm:cxn modelId="{E9E90174-4A07-4DA1-BD3B-06A2C370A742}" type="presParOf" srcId="{569CC3FC-D606-41C3-91D2-1157059D9919}" destId="{2C18B262-4C5E-4543-B412-254FFCE13FC9}" srcOrd="3" destOrd="0" presId="urn:microsoft.com/office/officeart/2005/8/layout/radial2"/>
    <dgm:cxn modelId="{72A52148-4A3F-4693-ABFA-334A5446B9EF}" type="presParOf" srcId="{569CC3FC-D606-41C3-91D2-1157059D9919}" destId="{093200D6-41BA-4AAA-AA2C-88C83C764382}" srcOrd="4" destOrd="0" presId="urn:microsoft.com/office/officeart/2005/8/layout/radial2"/>
    <dgm:cxn modelId="{4BE1C849-211E-4777-B9AB-4172126E4D82}" type="presParOf" srcId="{093200D6-41BA-4AAA-AA2C-88C83C764382}" destId="{6F19DAB5-87AE-4300-BD01-E107A3A26C32}" srcOrd="0" destOrd="0" presId="urn:microsoft.com/office/officeart/2005/8/layout/radial2"/>
    <dgm:cxn modelId="{73D479CB-9A7E-49BE-8E2A-E2E47D485650}" type="presParOf" srcId="{093200D6-41BA-4AAA-AA2C-88C83C764382}" destId="{5059BBBF-EB2B-4186-93F0-A8C6823FA262}" srcOrd="1" destOrd="0" presId="urn:microsoft.com/office/officeart/2005/8/layout/radial2"/>
    <dgm:cxn modelId="{854B19EF-3624-4508-83B6-B6DA1D3FBA94}" type="presParOf" srcId="{569CC3FC-D606-41C3-91D2-1157059D9919}" destId="{50EB8117-8D47-4ADA-86F8-1EA8330F3B9E}" srcOrd="5" destOrd="0" presId="urn:microsoft.com/office/officeart/2005/8/layout/radial2"/>
    <dgm:cxn modelId="{3CB209E2-9706-4720-BC0C-081A745DC7D0}" type="presParOf" srcId="{569CC3FC-D606-41C3-91D2-1157059D9919}" destId="{637950A6-4CD2-4F5F-AD56-0DE5464B13DE}" srcOrd="6" destOrd="0" presId="urn:microsoft.com/office/officeart/2005/8/layout/radial2"/>
    <dgm:cxn modelId="{B60A9FF0-86C7-40CE-B078-9955BF8F248D}" type="presParOf" srcId="{637950A6-4CD2-4F5F-AD56-0DE5464B13DE}" destId="{4E58016C-C115-4913-A0F0-C7FE6DD4D845}" srcOrd="0" destOrd="0" presId="urn:microsoft.com/office/officeart/2005/8/layout/radial2"/>
    <dgm:cxn modelId="{C822FAEE-9798-47EF-9161-51B05D526D6B}" type="presParOf" srcId="{637950A6-4CD2-4F5F-AD56-0DE5464B13DE}" destId="{B2AF2EE3-EEC3-4DAE-A97B-307CAC70E04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6178CF8-54C2-4E0B-9609-8710BF4547CD}" type="doc">
      <dgm:prSet loTypeId="urn:microsoft.com/office/officeart/2005/8/layout/radial2" loCatId="relationship" qsTypeId="urn:microsoft.com/office/officeart/2005/8/quickstyle/simple2" qsCatId="simple" csTypeId="urn:microsoft.com/office/officeart/2005/8/colors/accent4_4" csCatId="accent4" phldr="1"/>
      <dgm:spPr/>
      <dgm:t>
        <a:bodyPr/>
        <a:lstStyle/>
        <a:p>
          <a:endParaRPr lang="es-MX"/>
        </a:p>
      </dgm:t>
    </dgm:pt>
    <dgm:pt modelId="{08C2DDE2-D02C-4074-B64E-4877447E0B10}">
      <dgm:prSet phldrT="[Texto]"/>
      <dgm:spPr/>
      <dgm:t>
        <a:bodyPr/>
        <a:lstStyle/>
        <a:p>
          <a:r>
            <a:rPr lang="es-MX" b="1" smtClean="0">
              <a:solidFill>
                <a:schemeClr val="tx1"/>
              </a:solidFill>
              <a:latin typeface="Arial Narrow" pitchFamily="34" charset="0"/>
            </a:rPr>
            <a:t>Planificar para potenciar el aprendizaje</a:t>
          </a:r>
          <a:endParaRPr lang="es-MX" b="1" dirty="0">
            <a:solidFill>
              <a:schemeClr val="tx1"/>
            </a:solidFill>
            <a:latin typeface="Arial Narrow" pitchFamily="34" charset="0"/>
          </a:endParaRPr>
        </a:p>
      </dgm:t>
    </dgm:pt>
    <dgm:pt modelId="{874E7673-858F-4761-A2C0-C454D685A785}" type="parTrans" cxnId="{1C5DC2FB-4305-4A9E-9AFE-65717972FC03}">
      <dgm:prSet/>
      <dgm:spPr/>
      <dgm:t>
        <a:bodyPr/>
        <a:lstStyle/>
        <a:p>
          <a:endParaRPr lang="es-MX"/>
        </a:p>
      </dgm:t>
    </dgm:pt>
    <dgm:pt modelId="{CAC512BE-A823-48DF-AC4A-2849DB894E2A}" type="sibTrans" cxnId="{1C5DC2FB-4305-4A9E-9AFE-65717972FC03}">
      <dgm:prSet/>
      <dgm:spPr/>
      <dgm:t>
        <a:bodyPr/>
        <a:lstStyle/>
        <a:p>
          <a:endParaRPr lang="es-MX"/>
        </a:p>
      </dgm:t>
    </dgm:pt>
    <dgm:pt modelId="{0374DFA7-C570-4D75-8D46-76DC55E385C5}">
      <dgm:prSet phldrT="[Texto]"/>
      <dgm:spPr/>
      <dgm:t>
        <a:bodyPr/>
        <a:lstStyle/>
        <a:p>
          <a:r>
            <a:rPr lang="es-MX" b="1" smtClean="0">
              <a:solidFill>
                <a:schemeClr val="tx1"/>
              </a:solidFill>
              <a:latin typeface="Arial Narrow" pitchFamily="34" charset="0"/>
            </a:rPr>
            <a:t>Usar materiales educativos para favorecer el aprendizaje</a:t>
          </a:r>
          <a:endParaRPr lang="es-MX" b="1" dirty="0">
            <a:solidFill>
              <a:schemeClr val="tx1"/>
            </a:solidFill>
            <a:latin typeface="Arial Narrow" pitchFamily="34" charset="0"/>
          </a:endParaRPr>
        </a:p>
      </dgm:t>
    </dgm:pt>
    <dgm:pt modelId="{C8537901-EA95-4D99-B7FF-93C6835E3FF7}" type="parTrans" cxnId="{DC840525-AD9F-46FF-97D4-EEAD107E5ADC}">
      <dgm:prSet/>
      <dgm:spPr/>
      <dgm:t>
        <a:bodyPr/>
        <a:lstStyle/>
        <a:p>
          <a:endParaRPr lang="es-MX"/>
        </a:p>
      </dgm:t>
    </dgm:pt>
    <dgm:pt modelId="{38FE11E9-A640-4328-BEA0-6F80613B30F0}" type="sibTrans" cxnId="{DC840525-AD9F-46FF-97D4-EEAD107E5ADC}">
      <dgm:prSet/>
      <dgm:spPr/>
      <dgm:t>
        <a:bodyPr/>
        <a:lstStyle/>
        <a:p>
          <a:endParaRPr lang="es-MX"/>
        </a:p>
      </dgm:t>
    </dgm:pt>
    <dgm:pt modelId="{E97661A7-3C8B-4F6B-B202-F7C9069A4F5E}">
      <dgm:prSet phldrT="[Texto]"/>
      <dgm:spPr/>
      <dgm:t>
        <a:bodyPr/>
        <a:lstStyle/>
        <a:p>
          <a:r>
            <a:rPr lang="es-MX" b="1" smtClean="0">
              <a:solidFill>
                <a:schemeClr val="tx1"/>
              </a:solidFill>
              <a:latin typeface="Arial Narrow" pitchFamily="34" charset="0"/>
            </a:rPr>
            <a:t>Evaluar para aprender</a:t>
          </a:r>
          <a:endParaRPr lang="es-MX" b="1" dirty="0">
            <a:solidFill>
              <a:schemeClr val="tx1"/>
            </a:solidFill>
            <a:latin typeface="Arial Narrow" pitchFamily="34" charset="0"/>
          </a:endParaRPr>
        </a:p>
      </dgm:t>
    </dgm:pt>
    <dgm:pt modelId="{8641AF30-A876-48EF-B829-9CC27E50EF4B}" type="parTrans" cxnId="{E5840152-4113-4B22-9F99-239813C62F29}">
      <dgm:prSet/>
      <dgm:spPr/>
      <dgm:t>
        <a:bodyPr/>
        <a:lstStyle/>
        <a:p>
          <a:endParaRPr lang="es-MX"/>
        </a:p>
      </dgm:t>
    </dgm:pt>
    <dgm:pt modelId="{15E056EA-B7D1-411C-B689-CD19E1078E1E}" type="sibTrans" cxnId="{E5840152-4113-4B22-9F99-239813C62F29}">
      <dgm:prSet/>
      <dgm:spPr/>
      <dgm:t>
        <a:bodyPr/>
        <a:lstStyle/>
        <a:p>
          <a:endParaRPr lang="es-MX"/>
        </a:p>
      </dgm:t>
    </dgm:pt>
    <dgm:pt modelId="{35E45E54-6903-478A-9897-51DD78E63F60}" type="pres">
      <dgm:prSet presAssocID="{16178CF8-54C2-4E0B-9609-8710BF4547CD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69CC3FC-D606-41C3-91D2-1157059D9919}" type="pres">
      <dgm:prSet presAssocID="{16178CF8-54C2-4E0B-9609-8710BF4547CD}" presName="cycle" presStyleCnt="0"/>
      <dgm:spPr/>
      <dgm:t>
        <a:bodyPr/>
        <a:lstStyle/>
        <a:p>
          <a:endParaRPr lang="es-MX"/>
        </a:p>
      </dgm:t>
    </dgm:pt>
    <dgm:pt modelId="{79ECD58F-0A8D-427D-A5BD-0BEA39BC3AF4}" type="pres">
      <dgm:prSet presAssocID="{16178CF8-54C2-4E0B-9609-8710BF4547CD}" presName="centerShape" presStyleCnt="0"/>
      <dgm:spPr/>
      <dgm:t>
        <a:bodyPr/>
        <a:lstStyle/>
        <a:p>
          <a:endParaRPr lang="es-MX"/>
        </a:p>
      </dgm:t>
    </dgm:pt>
    <dgm:pt modelId="{A23D7EE5-DC37-4419-8627-9F9436A403CD}" type="pres">
      <dgm:prSet presAssocID="{16178CF8-54C2-4E0B-9609-8710BF4547CD}" presName="connSite" presStyleLbl="node1" presStyleIdx="0" presStyleCnt="4"/>
      <dgm:spPr/>
      <dgm:t>
        <a:bodyPr/>
        <a:lstStyle/>
        <a:p>
          <a:endParaRPr lang="es-MX"/>
        </a:p>
      </dgm:t>
    </dgm:pt>
    <dgm:pt modelId="{05534A05-9EEE-42E6-8AF5-65F36C04A2AF}" type="pres">
      <dgm:prSet presAssocID="{16178CF8-54C2-4E0B-9609-8710BF4547CD}" presName="visible" presStyleLbl="node1" presStyleIdx="0" presStyleCnt="4"/>
      <dgm:spPr/>
      <dgm:t>
        <a:bodyPr/>
        <a:lstStyle/>
        <a:p>
          <a:endParaRPr lang="es-MX"/>
        </a:p>
      </dgm:t>
    </dgm:pt>
    <dgm:pt modelId="{76D146A3-A830-4F7C-BF8E-78765974D35B}" type="pres">
      <dgm:prSet presAssocID="{874E7673-858F-4761-A2C0-C454D685A785}" presName="Name25" presStyleLbl="parChTrans1D1" presStyleIdx="0" presStyleCnt="3"/>
      <dgm:spPr/>
      <dgm:t>
        <a:bodyPr/>
        <a:lstStyle/>
        <a:p>
          <a:endParaRPr lang="es-MX"/>
        </a:p>
      </dgm:t>
    </dgm:pt>
    <dgm:pt modelId="{34B39084-72BD-464A-BB84-3A4AE4B0E464}" type="pres">
      <dgm:prSet presAssocID="{08C2DDE2-D02C-4074-B64E-4877447E0B10}" presName="node" presStyleCnt="0"/>
      <dgm:spPr/>
      <dgm:t>
        <a:bodyPr/>
        <a:lstStyle/>
        <a:p>
          <a:endParaRPr lang="es-MX"/>
        </a:p>
      </dgm:t>
    </dgm:pt>
    <dgm:pt modelId="{E5E4A70D-A2BF-4942-B908-31AFE8914F45}" type="pres">
      <dgm:prSet presAssocID="{08C2DDE2-D02C-4074-B64E-4877447E0B10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3B34EED-1196-4EB0-BB1F-54D681B34494}" type="pres">
      <dgm:prSet presAssocID="{08C2DDE2-D02C-4074-B64E-4877447E0B10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C18B262-4C5E-4543-B412-254FFCE13FC9}" type="pres">
      <dgm:prSet presAssocID="{C8537901-EA95-4D99-B7FF-93C6835E3FF7}" presName="Name25" presStyleLbl="parChTrans1D1" presStyleIdx="1" presStyleCnt="3"/>
      <dgm:spPr/>
      <dgm:t>
        <a:bodyPr/>
        <a:lstStyle/>
        <a:p>
          <a:endParaRPr lang="es-MX"/>
        </a:p>
      </dgm:t>
    </dgm:pt>
    <dgm:pt modelId="{093200D6-41BA-4AAA-AA2C-88C83C764382}" type="pres">
      <dgm:prSet presAssocID="{0374DFA7-C570-4D75-8D46-76DC55E385C5}" presName="node" presStyleCnt="0"/>
      <dgm:spPr/>
      <dgm:t>
        <a:bodyPr/>
        <a:lstStyle/>
        <a:p>
          <a:endParaRPr lang="es-MX"/>
        </a:p>
      </dgm:t>
    </dgm:pt>
    <dgm:pt modelId="{6F19DAB5-87AE-4300-BD01-E107A3A26C32}" type="pres">
      <dgm:prSet presAssocID="{0374DFA7-C570-4D75-8D46-76DC55E385C5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59BBBF-EB2B-4186-93F0-A8C6823FA262}" type="pres">
      <dgm:prSet presAssocID="{0374DFA7-C570-4D75-8D46-76DC55E385C5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EB8117-8D47-4ADA-86F8-1EA8330F3B9E}" type="pres">
      <dgm:prSet presAssocID="{8641AF30-A876-48EF-B829-9CC27E50EF4B}" presName="Name25" presStyleLbl="parChTrans1D1" presStyleIdx="2" presStyleCnt="3"/>
      <dgm:spPr/>
      <dgm:t>
        <a:bodyPr/>
        <a:lstStyle/>
        <a:p>
          <a:endParaRPr lang="es-MX"/>
        </a:p>
      </dgm:t>
    </dgm:pt>
    <dgm:pt modelId="{637950A6-4CD2-4F5F-AD56-0DE5464B13DE}" type="pres">
      <dgm:prSet presAssocID="{E97661A7-3C8B-4F6B-B202-F7C9069A4F5E}" presName="node" presStyleCnt="0"/>
      <dgm:spPr/>
      <dgm:t>
        <a:bodyPr/>
        <a:lstStyle/>
        <a:p>
          <a:endParaRPr lang="es-MX"/>
        </a:p>
      </dgm:t>
    </dgm:pt>
    <dgm:pt modelId="{4E58016C-C115-4913-A0F0-C7FE6DD4D845}" type="pres">
      <dgm:prSet presAssocID="{E97661A7-3C8B-4F6B-B202-F7C9069A4F5E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AF2EE3-EEC3-4DAE-A97B-307CAC70E04B}" type="pres">
      <dgm:prSet presAssocID="{E97661A7-3C8B-4F6B-B202-F7C9069A4F5E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4C41AF3-8C37-4895-BF9E-81ADE691C68D}" type="presOf" srcId="{0374DFA7-C570-4D75-8D46-76DC55E385C5}" destId="{6F19DAB5-87AE-4300-BD01-E107A3A26C32}" srcOrd="0" destOrd="0" presId="urn:microsoft.com/office/officeart/2005/8/layout/radial2"/>
    <dgm:cxn modelId="{EEEF1DEB-A709-4158-AF12-28F39359F725}" type="presOf" srcId="{16178CF8-54C2-4E0B-9609-8710BF4547CD}" destId="{35E45E54-6903-478A-9897-51DD78E63F60}" srcOrd="0" destOrd="0" presId="urn:microsoft.com/office/officeart/2005/8/layout/radial2"/>
    <dgm:cxn modelId="{71AEE1BC-CC95-4959-8D7A-B379B8843186}" type="presOf" srcId="{08C2DDE2-D02C-4074-B64E-4877447E0B10}" destId="{E5E4A70D-A2BF-4942-B908-31AFE8914F45}" srcOrd="0" destOrd="0" presId="urn:microsoft.com/office/officeart/2005/8/layout/radial2"/>
    <dgm:cxn modelId="{1C5DC2FB-4305-4A9E-9AFE-65717972FC03}" srcId="{16178CF8-54C2-4E0B-9609-8710BF4547CD}" destId="{08C2DDE2-D02C-4074-B64E-4877447E0B10}" srcOrd="0" destOrd="0" parTransId="{874E7673-858F-4761-A2C0-C454D685A785}" sibTransId="{CAC512BE-A823-48DF-AC4A-2849DB894E2A}"/>
    <dgm:cxn modelId="{C372E21A-5C6B-4F35-A0AE-C5C036575488}" type="presOf" srcId="{C8537901-EA95-4D99-B7FF-93C6835E3FF7}" destId="{2C18B262-4C5E-4543-B412-254FFCE13FC9}" srcOrd="0" destOrd="0" presId="urn:microsoft.com/office/officeart/2005/8/layout/radial2"/>
    <dgm:cxn modelId="{E5840152-4113-4B22-9F99-239813C62F29}" srcId="{16178CF8-54C2-4E0B-9609-8710BF4547CD}" destId="{E97661A7-3C8B-4F6B-B202-F7C9069A4F5E}" srcOrd="2" destOrd="0" parTransId="{8641AF30-A876-48EF-B829-9CC27E50EF4B}" sibTransId="{15E056EA-B7D1-411C-B689-CD19E1078E1E}"/>
    <dgm:cxn modelId="{B8FA6DA0-7C78-4C69-9109-F6E5960E2913}" type="presOf" srcId="{E97661A7-3C8B-4F6B-B202-F7C9069A4F5E}" destId="{4E58016C-C115-4913-A0F0-C7FE6DD4D845}" srcOrd="0" destOrd="0" presId="urn:microsoft.com/office/officeart/2005/8/layout/radial2"/>
    <dgm:cxn modelId="{55C8493A-0054-428C-9F57-DF3F5F72B2F2}" type="presOf" srcId="{8641AF30-A876-48EF-B829-9CC27E50EF4B}" destId="{50EB8117-8D47-4ADA-86F8-1EA8330F3B9E}" srcOrd="0" destOrd="0" presId="urn:microsoft.com/office/officeart/2005/8/layout/radial2"/>
    <dgm:cxn modelId="{8F891A50-3244-4D32-8636-0BB1E257347D}" type="presOf" srcId="{874E7673-858F-4761-A2C0-C454D685A785}" destId="{76D146A3-A830-4F7C-BF8E-78765974D35B}" srcOrd="0" destOrd="0" presId="urn:microsoft.com/office/officeart/2005/8/layout/radial2"/>
    <dgm:cxn modelId="{DC840525-AD9F-46FF-97D4-EEAD107E5ADC}" srcId="{16178CF8-54C2-4E0B-9609-8710BF4547CD}" destId="{0374DFA7-C570-4D75-8D46-76DC55E385C5}" srcOrd="1" destOrd="0" parTransId="{C8537901-EA95-4D99-B7FF-93C6835E3FF7}" sibTransId="{38FE11E9-A640-4328-BEA0-6F80613B30F0}"/>
    <dgm:cxn modelId="{A2F0E665-CB83-4C02-8AB3-C7391F9973AE}" type="presParOf" srcId="{35E45E54-6903-478A-9897-51DD78E63F60}" destId="{569CC3FC-D606-41C3-91D2-1157059D9919}" srcOrd="0" destOrd="0" presId="urn:microsoft.com/office/officeart/2005/8/layout/radial2"/>
    <dgm:cxn modelId="{F3E65191-CAF8-4C20-B5BD-4C36DF290F2E}" type="presParOf" srcId="{569CC3FC-D606-41C3-91D2-1157059D9919}" destId="{79ECD58F-0A8D-427D-A5BD-0BEA39BC3AF4}" srcOrd="0" destOrd="0" presId="urn:microsoft.com/office/officeart/2005/8/layout/radial2"/>
    <dgm:cxn modelId="{E4328E22-A67D-4FB4-8621-6549161951FC}" type="presParOf" srcId="{79ECD58F-0A8D-427D-A5BD-0BEA39BC3AF4}" destId="{A23D7EE5-DC37-4419-8627-9F9436A403CD}" srcOrd="0" destOrd="0" presId="urn:microsoft.com/office/officeart/2005/8/layout/radial2"/>
    <dgm:cxn modelId="{0852C983-4B95-4DFD-B3AB-DC6FCDAED625}" type="presParOf" srcId="{79ECD58F-0A8D-427D-A5BD-0BEA39BC3AF4}" destId="{05534A05-9EEE-42E6-8AF5-65F36C04A2AF}" srcOrd="1" destOrd="0" presId="urn:microsoft.com/office/officeart/2005/8/layout/radial2"/>
    <dgm:cxn modelId="{00C1A122-9CEC-42E7-B5D7-22A77F5590DA}" type="presParOf" srcId="{569CC3FC-D606-41C3-91D2-1157059D9919}" destId="{76D146A3-A830-4F7C-BF8E-78765974D35B}" srcOrd="1" destOrd="0" presId="urn:microsoft.com/office/officeart/2005/8/layout/radial2"/>
    <dgm:cxn modelId="{097F4EFE-99CB-452F-90F8-56CC2563E91B}" type="presParOf" srcId="{569CC3FC-D606-41C3-91D2-1157059D9919}" destId="{34B39084-72BD-464A-BB84-3A4AE4B0E464}" srcOrd="2" destOrd="0" presId="urn:microsoft.com/office/officeart/2005/8/layout/radial2"/>
    <dgm:cxn modelId="{4B92D625-2C10-44B2-B1FA-A419024D8C4F}" type="presParOf" srcId="{34B39084-72BD-464A-BB84-3A4AE4B0E464}" destId="{E5E4A70D-A2BF-4942-B908-31AFE8914F45}" srcOrd="0" destOrd="0" presId="urn:microsoft.com/office/officeart/2005/8/layout/radial2"/>
    <dgm:cxn modelId="{AF46FF2F-A96B-4A3C-86D0-F916EEAB89D7}" type="presParOf" srcId="{34B39084-72BD-464A-BB84-3A4AE4B0E464}" destId="{93B34EED-1196-4EB0-BB1F-54D681B34494}" srcOrd="1" destOrd="0" presId="urn:microsoft.com/office/officeart/2005/8/layout/radial2"/>
    <dgm:cxn modelId="{904E3C42-CEAF-4C5F-8C81-F57DF3FB6007}" type="presParOf" srcId="{569CC3FC-D606-41C3-91D2-1157059D9919}" destId="{2C18B262-4C5E-4543-B412-254FFCE13FC9}" srcOrd="3" destOrd="0" presId="urn:microsoft.com/office/officeart/2005/8/layout/radial2"/>
    <dgm:cxn modelId="{3C8CE0F8-B578-419E-B0E2-AC3D30295728}" type="presParOf" srcId="{569CC3FC-D606-41C3-91D2-1157059D9919}" destId="{093200D6-41BA-4AAA-AA2C-88C83C764382}" srcOrd="4" destOrd="0" presId="urn:microsoft.com/office/officeart/2005/8/layout/radial2"/>
    <dgm:cxn modelId="{18CAB9E7-1952-4C0C-AD4A-84E800BBC082}" type="presParOf" srcId="{093200D6-41BA-4AAA-AA2C-88C83C764382}" destId="{6F19DAB5-87AE-4300-BD01-E107A3A26C32}" srcOrd="0" destOrd="0" presId="urn:microsoft.com/office/officeart/2005/8/layout/radial2"/>
    <dgm:cxn modelId="{9EEB9F70-23CC-475F-9B8F-7836E659FD17}" type="presParOf" srcId="{093200D6-41BA-4AAA-AA2C-88C83C764382}" destId="{5059BBBF-EB2B-4186-93F0-A8C6823FA262}" srcOrd="1" destOrd="0" presId="urn:microsoft.com/office/officeart/2005/8/layout/radial2"/>
    <dgm:cxn modelId="{9D6C1219-A0B0-45C3-BF61-E0231B8AAE51}" type="presParOf" srcId="{569CC3FC-D606-41C3-91D2-1157059D9919}" destId="{50EB8117-8D47-4ADA-86F8-1EA8330F3B9E}" srcOrd="5" destOrd="0" presId="urn:microsoft.com/office/officeart/2005/8/layout/radial2"/>
    <dgm:cxn modelId="{E7F70501-BA4D-4BE7-B605-3CAE29F5E3FD}" type="presParOf" srcId="{569CC3FC-D606-41C3-91D2-1157059D9919}" destId="{637950A6-4CD2-4F5F-AD56-0DE5464B13DE}" srcOrd="6" destOrd="0" presId="urn:microsoft.com/office/officeart/2005/8/layout/radial2"/>
    <dgm:cxn modelId="{2657FE89-150F-4FAE-ABB8-AF9C5A701027}" type="presParOf" srcId="{637950A6-4CD2-4F5F-AD56-0DE5464B13DE}" destId="{4E58016C-C115-4913-A0F0-C7FE6DD4D845}" srcOrd="0" destOrd="0" presId="urn:microsoft.com/office/officeart/2005/8/layout/radial2"/>
    <dgm:cxn modelId="{ABB604ED-4B79-48FC-A83B-ECB9984CA966}" type="presParOf" srcId="{637950A6-4CD2-4F5F-AD56-0DE5464B13DE}" destId="{B2AF2EE3-EEC3-4DAE-A97B-307CAC70E04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6178CF8-54C2-4E0B-9609-8710BF4547CD}" type="doc">
      <dgm:prSet loTypeId="urn:microsoft.com/office/officeart/2005/8/layout/radial2" loCatId="relationship" qsTypeId="urn:microsoft.com/office/officeart/2005/8/quickstyle/simple2" qsCatId="simple" csTypeId="urn:microsoft.com/office/officeart/2005/8/colors/accent3_3" csCatId="accent3" phldr="1"/>
      <dgm:spPr/>
      <dgm:t>
        <a:bodyPr/>
        <a:lstStyle/>
        <a:p>
          <a:endParaRPr lang="es-MX"/>
        </a:p>
      </dgm:t>
    </dgm:pt>
    <dgm:pt modelId="{08C2DDE2-D02C-4074-B64E-4877447E0B10}">
      <dgm:prSet phldrT="[Texto]"/>
      <dgm:spPr/>
      <dgm:t>
        <a:bodyPr/>
        <a:lstStyle/>
        <a:p>
          <a:r>
            <a:rPr lang="es-MX" b="1" dirty="0" smtClean="0">
              <a:solidFill>
                <a:schemeClr val="tx1"/>
              </a:solidFill>
              <a:latin typeface="Arial Narrow" pitchFamily="34" charset="0"/>
            </a:rPr>
            <a:t>Trabajar en colaboración para construir el aprendizaje</a:t>
          </a:r>
          <a:endParaRPr lang="es-MX" b="1" dirty="0">
            <a:solidFill>
              <a:schemeClr val="tx1"/>
            </a:solidFill>
            <a:latin typeface="Arial Narrow" pitchFamily="34" charset="0"/>
          </a:endParaRPr>
        </a:p>
      </dgm:t>
    </dgm:pt>
    <dgm:pt modelId="{874E7673-858F-4761-A2C0-C454D685A785}" type="parTrans" cxnId="{1C5DC2FB-4305-4A9E-9AFE-65717972FC03}">
      <dgm:prSet/>
      <dgm:spPr/>
      <dgm:t>
        <a:bodyPr/>
        <a:lstStyle/>
        <a:p>
          <a:endParaRPr lang="es-MX"/>
        </a:p>
      </dgm:t>
    </dgm:pt>
    <dgm:pt modelId="{CAC512BE-A823-48DF-AC4A-2849DB894E2A}" type="sibTrans" cxnId="{1C5DC2FB-4305-4A9E-9AFE-65717972FC03}">
      <dgm:prSet/>
      <dgm:spPr/>
      <dgm:t>
        <a:bodyPr/>
        <a:lstStyle/>
        <a:p>
          <a:endParaRPr lang="es-MX"/>
        </a:p>
      </dgm:t>
    </dgm:pt>
    <dgm:pt modelId="{0374DFA7-C570-4D75-8D46-76DC55E385C5}">
      <dgm:prSet phldrT="[Texto]"/>
      <dgm:spPr/>
      <dgm:t>
        <a:bodyPr/>
        <a:lstStyle/>
        <a:p>
          <a:r>
            <a:rPr lang="es-MX" b="1" dirty="0" smtClean="0">
              <a:solidFill>
                <a:schemeClr val="tx1"/>
              </a:solidFill>
              <a:latin typeface="Arial Narrow" pitchFamily="34" charset="0"/>
            </a:rPr>
            <a:t>Favorecer</a:t>
          </a:r>
          <a:r>
            <a:rPr lang="es-MX" b="1" baseline="0" dirty="0" smtClean="0">
              <a:solidFill>
                <a:schemeClr val="tx1"/>
              </a:solidFill>
              <a:latin typeface="Arial Narrow" pitchFamily="34" charset="0"/>
            </a:rPr>
            <a:t> la inclusión para favorecer a la diversidad</a:t>
          </a:r>
          <a:endParaRPr lang="es-MX" b="1" dirty="0">
            <a:solidFill>
              <a:schemeClr val="tx1"/>
            </a:solidFill>
            <a:latin typeface="Arial Narrow" pitchFamily="34" charset="0"/>
          </a:endParaRPr>
        </a:p>
      </dgm:t>
    </dgm:pt>
    <dgm:pt modelId="{C8537901-EA95-4D99-B7FF-93C6835E3FF7}" type="parTrans" cxnId="{DC840525-AD9F-46FF-97D4-EEAD107E5ADC}">
      <dgm:prSet/>
      <dgm:spPr/>
      <dgm:t>
        <a:bodyPr/>
        <a:lstStyle/>
        <a:p>
          <a:endParaRPr lang="es-MX"/>
        </a:p>
      </dgm:t>
    </dgm:pt>
    <dgm:pt modelId="{38FE11E9-A640-4328-BEA0-6F80613B30F0}" type="sibTrans" cxnId="{DC840525-AD9F-46FF-97D4-EEAD107E5ADC}">
      <dgm:prSet/>
      <dgm:spPr/>
      <dgm:t>
        <a:bodyPr/>
        <a:lstStyle/>
        <a:p>
          <a:endParaRPr lang="es-MX"/>
        </a:p>
      </dgm:t>
    </dgm:pt>
    <dgm:pt modelId="{E97661A7-3C8B-4F6B-B202-F7C9069A4F5E}">
      <dgm:prSet phldrT="[Texto]"/>
      <dgm:spPr/>
      <dgm:t>
        <a:bodyPr/>
        <a:lstStyle/>
        <a:p>
          <a:endParaRPr lang="es-MX" b="1" dirty="0">
            <a:solidFill>
              <a:schemeClr val="tx1"/>
            </a:solidFill>
            <a:latin typeface="Arial Narrow" pitchFamily="34" charset="0"/>
          </a:endParaRPr>
        </a:p>
      </dgm:t>
    </dgm:pt>
    <dgm:pt modelId="{8641AF30-A876-48EF-B829-9CC27E50EF4B}" type="parTrans" cxnId="{E5840152-4113-4B22-9F99-239813C62F29}">
      <dgm:prSet/>
      <dgm:spPr/>
      <dgm:t>
        <a:bodyPr/>
        <a:lstStyle/>
        <a:p>
          <a:endParaRPr lang="es-MX"/>
        </a:p>
      </dgm:t>
    </dgm:pt>
    <dgm:pt modelId="{15E056EA-B7D1-411C-B689-CD19E1078E1E}" type="sibTrans" cxnId="{E5840152-4113-4B22-9F99-239813C62F29}">
      <dgm:prSet/>
      <dgm:spPr/>
      <dgm:t>
        <a:bodyPr/>
        <a:lstStyle/>
        <a:p>
          <a:endParaRPr lang="es-MX"/>
        </a:p>
      </dgm:t>
    </dgm:pt>
    <dgm:pt modelId="{35E45E54-6903-478A-9897-51DD78E63F60}" type="pres">
      <dgm:prSet presAssocID="{16178CF8-54C2-4E0B-9609-8710BF4547CD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69CC3FC-D606-41C3-91D2-1157059D9919}" type="pres">
      <dgm:prSet presAssocID="{16178CF8-54C2-4E0B-9609-8710BF4547CD}" presName="cycle" presStyleCnt="0"/>
      <dgm:spPr/>
      <dgm:t>
        <a:bodyPr/>
        <a:lstStyle/>
        <a:p>
          <a:endParaRPr lang="es-MX"/>
        </a:p>
      </dgm:t>
    </dgm:pt>
    <dgm:pt modelId="{79ECD58F-0A8D-427D-A5BD-0BEA39BC3AF4}" type="pres">
      <dgm:prSet presAssocID="{16178CF8-54C2-4E0B-9609-8710BF4547CD}" presName="centerShape" presStyleCnt="0"/>
      <dgm:spPr/>
      <dgm:t>
        <a:bodyPr/>
        <a:lstStyle/>
        <a:p>
          <a:endParaRPr lang="es-MX"/>
        </a:p>
      </dgm:t>
    </dgm:pt>
    <dgm:pt modelId="{A23D7EE5-DC37-4419-8627-9F9436A403CD}" type="pres">
      <dgm:prSet presAssocID="{16178CF8-54C2-4E0B-9609-8710BF4547CD}" presName="connSite" presStyleLbl="node1" presStyleIdx="0" presStyleCnt="4"/>
      <dgm:spPr/>
      <dgm:t>
        <a:bodyPr/>
        <a:lstStyle/>
        <a:p>
          <a:endParaRPr lang="es-MX"/>
        </a:p>
      </dgm:t>
    </dgm:pt>
    <dgm:pt modelId="{05534A05-9EEE-42E6-8AF5-65F36C04A2AF}" type="pres">
      <dgm:prSet presAssocID="{16178CF8-54C2-4E0B-9609-8710BF4547CD}" presName="visible" presStyleLbl="node1" presStyleIdx="0" presStyleCnt="4"/>
      <dgm:spPr/>
      <dgm:t>
        <a:bodyPr/>
        <a:lstStyle/>
        <a:p>
          <a:endParaRPr lang="es-MX"/>
        </a:p>
      </dgm:t>
    </dgm:pt>
    <dgm:pt modelId="{76D146A3-A830-4F7C-BF8E-78765974D35B}" type="pres">
      <dgm:prSet presAssocID="{874E7673-858F-4761-A2C0-C454D685A785}" presName="Name25" presStyleLbl="parChTrans1D1" presStyleIdx="0" presStyleCnt="3"/>
      <dgm:spPr/>
      <dgm:t>
        <a:bodyPr/>
        <a:lstStyle/>
        <a:p>
          <a:endParaRPr lang="es-MX"/>
        </a:p>
      </dgm:t>
    </dgm:pt>
    <dgm:pt modelId="{34B39084-72BD-464A-BB84-3A4AE4B0E464}" type="pres">
      <dgm:prSet presAssocID="{08C2DDE2-D02C-4074-B64E-4877447E0B10}" presName="node" presStyleCnt="0"/>
      <dgm:spPr/>
      <dgm:t>
        <a:bodyPr/>
        <a:lstStyle/>
        <a:p>
          <a:endParaRPr lang="es-MX"/>
        </a:p>
      </dgm:t>
    </dgm:pt>
    <dgm:pt modelId="{E5E4A70D-A2BF-4942-B908-31AFE8914F45}" type="pres">
      <dgm:prSet presAssocID="{08C2DDE2-D02C-4074-B64E-4877447E0B10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3B34EED-1196-4EB0-BB1F-54D681B34494}" type="pres">
      <dgm:prSet presAssocID="{08C2DDE2-D02C-4074-B64E-4877447E0B10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C18B262-4C5E-4543-B412-254FFCE13FC9}" type="pres">
      <dgm:prSet presAssocID="{C8537901-EA95-4D99-B7FF-93C6835E3FF7}" presName="Name25" presStyleLbl="parChTrans1D1" presStyleIdx="1" presStyleCnt="3"/>
      <dgm:spPr/>
      <dgm:t>
        <a:bodyPr/>
        <a:lstStyle/>
        <a:p>
          <a:endParaRPr lang="es-MX"/>
        </a:p>
      </dgm:t>
    </dgm:pt>
    <dgm:pt modelId="{093200D6-41BA-4AAA-AA2C-88C83C764382}" type="pres">
      <dgm:prSet presAssocID="{0374DFA7-C570-4D75-8D46-76DC55E385C5}" presName="node" presStyleCnt="0"/>
      <dgm:spPr/>
      <dgm:t>
        <a:bodyPr/>
        <a:lstStyle/>
        <a:p>
          <a:endParaRPr lang="es-MX"/>
        </a:p>
      </dgm:t>
    </dgm:pt>
    <dgm:pt modelId="{6F19DAB5-87AE-4300-BD01-E107A3A26C32}" type="pres">
      <dgm:prSet presAssocID="{0374DFA7-C570-4D75-8D46-76DC55E385C5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59BBBF-EB2B-4186-93F0-A8C6823FA262}" type="pres">
      <dgm:prSet presAssocID="{0374DFA7-C570-4D75-8D46-76DC55E385C5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EB8117-8D47-4ADA-86F8-1EA8330F3B9E}" type="pres">
      <dgm:prSet presAssocID="{8641AF30-A876-48EF-B829-9CC27E50EF4B}" presName="Name25" presStyleLbl="parChTrans1D1" presStyleIdx="2" presStyleCnt="3"/>
      <dgm:spPr/>
      <dgm:t>
        <a:bodyPr/>
        <a:lstStyle/>
        <a:p>
          <a:endParaRPr lang="es-MX"/>
        </a:p>
      </dgm:t>
    </dgm:pt>
    <dgm:pt modelId="{637950A6-4CD2-4F5F-AD56-0DE5464B13DE}" type="pres">
      <dgm:prSet presAssocID="{E97661A7-3C8B-4F6B-B202-F7C9069A4F5E}" presName="node" presStyleCnt="0"/>
      <dgm:spPr/>
      <dgm:t>
        <a:bodyPr/>
        <a:lstStyle/>
        <a:p>
          <a:endParaRPr lang="es-MX"/>
        </a:p>
      </dgm:t>
    </dgm:pt>
    <dgm:pt modelId="{4E58016C-C115-4913-A0F0-C7FE6DD4D845}" type="pres">
      <dgm:prSet presAssocID="{E97661A7-3C8B-4F6B-B202-F7C9069A4F5E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AF2EE3-EEC3-4DAE-A97B-307CAC70E04B}" type="pres">
      <dgm:prSet presAssocID="{E97661A7-3C8B-4F6B-B202-F7C9069A4F5E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D2A4A50-E209-4371-93B0-0B9A11D1CF04}" type="presOf" srcId="{874E7673-858F-4761-A2C0-C454D685A785}" destId="{76D146A3-A830-4F7C-BF8E-78765974D35B}" srcOrd="0" destOrd="0" presId="urn:microsoft.com/office/officeart/2005/8/layout/radial2"/>
    <dgm:cxn modelId="{E6386715-4F45-4B29-959C-D9C81713F3BF}" type="presOf" srcId="{08C2DDE2-D02C-4074-B64E-4877447E0B10}" destId="{E5E4A70D-A2BF-4942-B908-31AFE8914F45}" srcOrd="0" destOrd="0" presId="urn:microsoft.com/office/officeart/2005/8/layout/radial2"/>
    <dgm:cxn modelId="{541E3699-3A9C-4233-8D53-83108A55651C}" type="presOf" srcId="{16178CF8-54C2-4E0B-9609-8710BF4547CD}" destId="{35E45E54-6903-478A-9897-51DD78E63F60}" srcOrd="0" destOrd="0" presId="urn:microsoft.com/office/officeart/2005/8/layout/radial2"/>
    <dgm:cxn modelId="{1C5DC2FB-4305-4A9E-9AFE-65717972FC03}" srcId="{16178CF8-54C2-4E0B-9609-8710BF4547CD}" destId="{08C2DDE2-D02C-4074-B64E-4877447E0B10}" srcOrd="0" destOrd="0" parTransId="{874E7673-858F-4761-A2C0-C454D685A785}" sibTransId="{CAC512BE-A823-48DF-AC4A-2849DB894E2A}"/>
    <dgm:cxn modelId="{1D992E45-76FF-4612-8472-70838725A28F}" type="presOf" srcId="{E97661A7-3C8B-4F6B-B202-F7C9069A4F5E}" destId="{4E58016C-C115-4913-A0F0-C7FE6DD4D845}" srcOrd="0" destOrd="0" presId="urn:microsoft.com/office/officeart/2005/8/layout/radial2"/>
    <dgm:cxn modelId="{1C9D468A-B11D-4372-95D5-D95DC5F8E77D}" type="presOf" srcId="{8641AF30-A876-48EF-B829-9CC27E50EF4B}" destId="{50EB8117-8D47-4ADA-86F8-1EA8330F3B9E}" srcOrd="0" destOrd="0" presId="urn:microsoft.com/office/officeart/2005/8/layout/radial2"/>
    <dgm:cxn modelId="{E5840152-4113-4B22-9F99-239813C62F29}" srcId="{16178CF8-54C2-4E0B-9609-8710BF4547CD}" destId="{E97661A7-3C8B-4F6B-B202-F7C9069A4F5E}" srcOrd="2" destOrd="0" parTransId="{8641AF30-A876-48EF-B829-9CC27E50EF4B}" sibTransId="{15E056EA-B7D1-411C-B689-CD19E1078E1E}"/>
    <dgm:cxn modelId="{6EDA0F6B-AB76-4EEC-977B-4A89613ECC2B}" type="presOf" srcId="{C8537901-EA95-4D99-B7FF-93C6835E3FF7}" destId="{2C18B262-4C5E-4543-B412-254FFCE13FC9}" srcOrd="0" destOrd="0" presId="urn:microsoft.com/office/officeart/2005/8/layout/radial2"/>
    <dgm:cxn modelId="{4F8F22F7-95CE-460D-AEFD-607CCE41DE3F}" type="presOf" srcId="{0374DFA7-C570-4D75-8D46-76DC55E385C5}" destId="{6F19DAB5-87AE-4300-BD01-E107A3A26C32}" srcOrd="0" destOrd="0" presId="urn:microsoft.com/office/officeart/2005/8/layout/radial2"/>
    <dgm:cxn modelId="{DC840525-AD9F-46FF-97D4-EEAD107E5ADC}" srcId="{16178CF8-54C2-4E0B-9609-8710BF4547CD}" destId="{0374DFA7-C570-4D75-8D46-76DC55E385C5}" srcOrd="1" destOrd="0" parTransId="{C8537901-EA95-4D99-B7FF-93C6835E3FF7}" sibTransId="{38FE11E9-A640-4328-BEA0-6F80613B30F0}"/>
    <dgm:cxn modelId="{9A2BA21D-7A9F-4103-820E-2806061CEDC4}" type="presParOf" srcId="{35E45E54-6903-478A-9897-51DD78E63F60}" destId="{569CC3FC-D606-41C3-91D2-1157059D9919}" srcOrd="0" destOrd="0" presId="urn:microsoft.com/office/officeart/2005/8/layout/radial2"/>
    <dgm:cxn modelId="{2874CAF8-9BEE-48C3-BA8A-2301250D17B7}" type="presParOf" srcId="{569CC3FC-D606-41C3-91D2-1157059D9919}" destId="{79ECD58F-0A8D-427D-A5BD-0BEA39BC3AF4}" srcOrd="0" destOrd="0" presId="urn:microsoft.com/office/officeart/2005/8/layout/radial2"/>
    <dgm:cxn modelId="{DC3B7F91-0BFB-4036-B134-D453BD9124E2}" type="presParOf" srcId="{79ECD58F-0A8D-427D-A5BD-0BEA39BC3AF4}" destId="{A23D7EE5-DC37-4419-8627-9F9436A403CD}" srcOrd="0" destOrd="0" presId="urn:microsoft.com/office/officeart/2005/8/layout/radial2"/>
    <dgm:cxn modelId="{2550C351-FF31-418E-8465-ED192A75B861}" type="presParOf" srcId="{79ECD58F-0A8D-427D-A5BD-0BEA39BC3AF4}" destId="{05534A05-9EEE-42E6-8AF5-65F36C04A2AF}" srcOrd="1" destOrd="0" presId="urn:microsoft.com/office/officeart/2005/8/layout/radial2"/>
    <dgm:cxn modelId="{2BEE76E5-1BC6-46A9-A173-66F750740CFF}" type="presParOf" srcId="{569CC3FC-D606-41C3-91D2-1157059D9919}" destId="{76D146A3-A830-4F7C-BF8E-78765974D35B}" srcOrd="1" destOrd="0" presId="urn:microsoft.com/office/officeart/2005/8/layout/radial2"/>
    <dgm:cxn modelId="{23387105-B2F6-4046-BB12-1F86A8BCA916}" type="presParOf" srcId="{569CC3FC-D606-41C3-91D2-1157059D9919}" destId="{34B39084-72BD-464A-BB84-3A4AE4B0E464}" srcOrd="2" destOrd="0" presId="urn:microsoft.com/office/officeart/2005/8/layout/radial2"/>
    <dgm:cxn modelId="{A78F6B15-C44F-440D-8723-2F2C54441AF2}" type="presParOf" srcId="{34B39084-72BD-464A-BB84-3A4AE4B0E464}" destId="{E5E4A70D-A2BF-4942-B908-31AFE8914F45}" srcOrd="0" destOrd="0" presId="urn:microsoft.com/office/officeart/2005/8/layout/radial2"/>
    <dgm:cxn modelId="{7503B3BE-494D-4294-9362-60399FC7B7D3}" type="presParOf" srcId="{34B39084-72BD-464A-BB84-3A4AE4B0E464}" destId="{93B34EED-1196-4EB0-BB1F-54D681B34494}" srcOrd="1" destOrd="0" presId="urn:microsoft.com/office/officeart/2005/8/layout/radial2"/>
    <dgm:cxn modelId="{5AAFE466-157F-483D-929E-B793BBBD7692}" type="presParOf" srcId="{569CC3FC-D606-41C3-91D2-1157059D9919}" destId="{2C18B262-4C5E-4543-B412-254FFCE13FC9}" srcOrd="3" destOrd="0" presId="urn:microsoft.com/office/officeart/2005/8/layout/radial2"/>
    <dgm:cxn modelId="{A4A8578B-EFD6-48A4-AF1A-0AB524BF524E}" type="presParOf" srcId="{569CC3FC-D606-41C3-91D2-1157059D9919}" destId="{093200D6-41BA-4AAA-AA2C-88C83C764382}" srcOrd="4" destOrd="0" presId="urn:microsoft.com/office/officeart/2005/8/layout/radial2"/>
    <dgm:cxn modelId="{CFA20941-5031-444F-B0CB-3FB6C31DADF4}" type="presParOf" srcId="{093200D6-41BA-4AAA-AA2C-88C83C764382}" destId="{6F19DAB5-87AE-4300-BD01-E107A3A26C32}" srcOrd="0" destOrd="0" presId="urn:microsoft.com/office/officeart/2005/8/layout/radial2"/>
    <dgm:cxn modelId="{BF60C864-D58B-4072-8A2C-FDFFDCE269D1}" type="presParOf" srcId="{093200D6-41BA-4AAA-AA2C-88C83C764382}" destId="{5059BBBF-EB2B-4186-93F0-A8C6823FA262}" srcOrd="1" destOrd="0" presId="urn:microsoft.com/office/officeart/2005/8/layout/radial2"/>
    <dgm:cxn modelId="{296EE60A-B180-4DAA-BCAD-8AA5AB48E32D}" type="presParOf" srcId="{569CC3FC-D606-41C3-91D2-1157059D9919}" destId="{50EB8117-8D47-4ADA-86F8-1EA8330F3B9E}" srcOrd="5" destOrd="0" presId="urn:microsoft.com/office/officeart/2005/8/layout/radial2"/>
    <dgm:cxn modelId="{AA6C168E-20C2-4023-83B4-BD6566D787F6}" type="presParOf" srcId="{569CC3FC-D606-41C3-91D2-1157059D9919}" destId="{637950A6-4CD2-4F5F-AD56-0DE5464B13DE}" srcOrd="6" destOrd="0" presId="urn:microsoft.com/office/officeart/2005/8/layout/radial2"/>
    <dgm:cxn modelId="{CCEFAE11-1053-45B7-998C-16D4C1BE44FB}" type="presParOf" srcId="{637950A6-4CD2-4F5F-AD56-0DE5464B13DE}" destId="{4E58016C-C115-4913-A0F0-C7FE6DD4D845}" srcOrd="0" destOrd="0" presId="urn:microsoft.com/office/officeart/2005/8/layout/radial2"/>
    <dgm:cxn modelId="{929A397F-E518-4D5E-A121-4817C83AF5B7}" type="presParOf" srcId="{637950A6-4CD2-4F5F-AD56-0DE5464B13DE}" destId="{B2AF2EE3-EEC3-4DAE-A97B-307CAC70E04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37838B-7871-40EE-92D2-095C05460C42}">
      <dsp:nvSpPr>
        <dsp:cNvPr id="0" name=""/>
        <dsp:cNvSpPr/>
      </dsp:nvSpPr>
      <dsp:spPr>
        <a:xfrm rot="3682414">
          <a:off x="2544253" y="4849012"/>
          <a:ext cx="1276884" cy="49746"/>
        </a:xfrm>
        <a:custGeom>
          <a:avLst/>
          <a:gdLst/>
          <a:ahLst/>
          <a:cxnLst/>
          <a:rect l="0" t="0" r="0" b="0"/>
          <a:pathLst>
            <a:path>
              <a:moveTo>
                <a:pt x="0" y="24873"/>
              </a:moveTo>
              <a:lnTo>
                <a:pt x="1276884" y="24873"/>
              </a:lnTo>
            </a:path>
          </a:pathLst>
        </a:cu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0D4C13-31CB-4CCF-B1CF-2B74DCDC8DDF}">
      <dsp:nvSpPr>
        <dsp:cNvPr id="0" name=""/>
        <dsp:cNvSpPr/>
      </dsp:nvSpPr>
      <dsp:spPr>
        <a:xfrm rot="1312271">
          <a:off x="3245683" y="3929219"/>
          <a:ext cx="912959" cy="49746"/>
        </a:xfrm>
        <a:custGeom>
          <a:avLst/>
          <a:gdLst/>
          <a:ahLst/>
          <a:cxnLst/>
          <a:rect l="0" t="0" r="0" b="0"/>
          <a:pathLst>
            <a:path>
              <a:moveTo>
                <a:pt x="0" y="24873"/>
              </a:moveTo>
              <a:lnTo>
                <a:pt x="912959" y="24873"/>
              </a:lnTo>
            </a:path>
          </a:pathLst>
        </a:cu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18B262-4C5E-4543-B412-254FFCE13FC9}">
      <dsp:nvSpPr>
        <dsp:cNvPr id="0" name=""/>
        <dsp:cNvSpPr/>
      </dsp:nvSpPr>
      <dsp:spPr>
        <a:xfrm rot="20287729">
          <a:off x="3245683" y="2879034"/>
          <a:ext cx="912959" cy="49746"/>
        </a:xfrm>
        <a:custGeom>
          <a:avLst/>
          <a:gdLst/>
          <a:ahLst/>
          <a:cxnLst/>
          <a:rect l="0" t="0" r="0" b="0"/>
          <a:pathLst>
            <a:path>
              <a:moveTo>
                <a:pt x="0" y="24873"/>
              </a:moveTo>
              <a:lnTo>
                <a:pt x="912959" y="24873"/>
              </a:lnTo>
            </a:path>
          </a:pathLst>
        </a:cu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146A3-A830-4F7C-BF8E-78765974D35B}">
      <dsp:nvSpPr>
        <dsp:cNvPr id="0" name=""/>
        <dsp:cNvSpPr/>
      </dsp:nvSpPr>
      <dsp:spPr>
        <a:xfrm rot="17917586">
          <a:off x="2544253" y="1959240"/>
          <a:ext cx="1276884" cy="49746"/>
        </a:xfrm>
        <a:custGeom>
          <a:avLst/>
          <a:gdLst/>
          <a:ahLst/>
          <a:cxnLst/>
          <a:rect l="0" t="0" r="0" b="0"/>
          <a:pathLst>
            <a:path>
              <a:moveTo>
                <a:pt x="0" y="24873"/>
              </a:moveTo>
              <a:lnTo>
                <a:pt x="1276884" y="24873"/>
              </a:lnTo>
            </a:path>
          </a:pathLst>
        </a:cu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534A05-9EEE-42E6-8AF5-65F36C04A2AF}">
      <dsp:nvSpPr>
        <dsp:cNvPr id="0" name=""/>
        <dsp:cNvSpPr/>
      </dsp:nvSpPr>
      <dsp:spPr>
        <a:xfrm>
          <a:off x="1130502" y="2165449"/>
          <a:ext cx="2527101" cy="2527101"/>
        </a:xfrm>
        <a:prstGeom prst="ellipse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5E4A70D-A2BF-4942-B908-31AFE8914F45}">
      <dsp:nvSpPr>
        <dsp:cNvPr id="0" name=""/>
        <dsp:cNvSpPr/>
      </dsp:nvSpPr>
      <dsp:spPr>
        <a:xfrm>
          <a:off x="3093658" y="124"/>
          <a:ext cx="1516260" cy="1516260"/>
        </a:xfrm>
        <a:prstGeom prst="ellipse">
          <a:avLst/>
        </a:prstGeom>
        <a:solidFill>
          <a:schemeClr val="accent5">
            <a:shade val="80000"/>
            <a:hueOff val="51306"/>
            <a:satOff val="-559"/>
            <a:lumOff val="639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tx1"/>
              </a:solidFill>
              <a:latin typeface="Arial Narrow" pitchFamily="34" charset="0"/>
            </a:rPr>
            <a:t>Centrar la atención en los estudiantes y en sus procesos de aprendizaje</a:t>
          </a:r>
          <a:endParaRPr lang="es-MX" sz="1400" b="1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3315709" y="222175"/>
        <a:ext cx="1072158" cy="1072158"/>
      </dsp:txXfrm>
    </dsp:sp>
    <dsp:sp modelId="{6F19DAB5-87AE-4300-BD01-E107A3A26C32}">
      <dsp:nvSpPr>
        <dsp:cNvPr id="0" name=""/>
        <dsp:cNvSpPr/>
      </dsp:nvSpPr>
      <dsp:spPr>
        <a:xfrm>
          <a:off x="4071219" y="1693309"/>
          <a:ext cx="1516260" cy="1516260"/>
        </a:xfrm>
        <a:prstGeom prst="ellipse">
          <a:avLst/>
        </a:prstGeom>
        <a:solidFill>
          <a:schemeClr val="accent5">
            <a:shade val="80000"/>
            <a:hueOff val="102612"/>
            <a:satOff val="-1119"/>
            <a:lumOff val="1278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tx1"/>
              </a:solidFill>
              <a:latin typeface="Arial Narrow" pitchFamily="34" charset="0"/>
            </a:rPr>
            <a:t>Planificar para potenciar el aprendizaje</a:t>
          </a:r>
          <a:endParaRPr lang="es-MX" sz="1800" b="1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4293270" y="1915360"/>
        <a:ext cx="1072158" cy="1072158"/>
      </dsp:txXfrm>
    </dsp:sp>
    <dsp:sp modelId="{722E6029-D931-4C9F-8A3A-BD2D95DDE308}">
      <dsp:nvSpPr>
        <dsp:cNvPr id="0" name=""/>
        <dsp:cNvSpPr/>
      </dsp:nvSpPr>
      <dsp:spPr>
        <a:xfrm>
          <a:off x="4071219" y="3648429"/>
          <a:ext cx="1516260" cy="1516260"/>
        </a:xfrm>
        <a:prstGeom prst="ellipse">
          <a:avLst/>
        </a:prstGeom>
        <a:solidFill>
          <a:schemeClr val="accent5">
            <a:shade val="80000"/>
            <a:hueOff val="153918"/>
            <a:satOff val="-1678"/>
            <a:lumOff val="1918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tx1"/>
              </a:solidFill>
              <a:latin typeface="Arial Narrow" pitchFamily="34" charset="0"/>
            </a:rPr>
            <a:t>Generar ambientes de aprendizaje </a:t>
          </a:r>
          <a:endParaRPr lang="es-MX" sz="1800" b="1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4293270" y="3870480"/>
        <a:ext cx="1072158" cy="1072158"/>
      </dsp:txXfrm>
    </dsp:sp>
    <dsp:sp modelId="{CA2DB945-71D8-4587-A373-1DBAE2B99A97}">
      <dsp:nvSpPr>
        <dsp:cNvPr id="0" name=""/>
        <dsp:cNvSpPr/>
      </dsp:nvSpPr>
      <dsp:spPr>
        <a:xfrm>
          <a:off x="3093658" y="5341614"/>
          <a:ext cx="1516260" cy="1516260"/>
        </a:xfrm>
        <a:prstGeom prst="ellipse">
          <a:avLst/>
        </a:prstGeom>
        <a:solidFill>
          <a:schemeClr val="accent5">
            <a:shade val="80000"/>
            <a:hueOff val="205224"/>
            <a:satOff val="-2238"/>
            <a:lumOff val="2557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tx1"/>
              </a:solidFill>
              <a:latin typeface="Arial Narrow" pitchFamily="34" charset="0"/>
            </a:rPr>
            <a:t>Trabajar en colabora-</a:t>
          </a:r>
          <a:r>
            <a:rPr lang="es-MX" sz="1800" b="1" kern="1200" dirty="0" err="1" smtClean="0">
              <a:solidFill>
                <a:schemeClr val="tx1"/>
              </a:solidFill>
              <a:latin typeface="Arial Narrow" pitchFamily="34" charset="0"/>
            </a:rPr>
            <a:t>ción</a:t>
          </a:r>
          <a:r>
            <a:rPr lang="es-MX" sz="1800" b="1" kern="1200" dirty="0" smtClean="0">
              <a:solidFill>
                <a:schemeClr val="tx1"/>
              </a:solidFill>
              <a:latin typeface="Arial Narrow" pitchFamily="34" charset="0"/>
            </a:rPr>
            <a:t> para construir el aprendizaje </a:t>
          </a:r>
          <a:endParaRPr lang="es-MX" sz="1800" b="1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3315709" y="5563665"/>
        <a:ext cx="1072158" cy="10721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18B262-4C5E-4543-B412-254FFCE13FC9}">
      <dsp:nvSpPr>
        <dsp:cNvPr id="0" name=""/>
        <dsp:cNvSpPr/>
      </dsp:nvSpPr>
      <dsp:spPr>
        <a:xfrm rot="2561894">
          <a:off x="2686470" y="4813300"/>
          <a:ext cx="1039882" cy="64863"/>
        </a:xfrm>
        <a:custGeom>
          <a:avLst/>
          <a:gdLst/>
          <a:ahLst/>
          <a:cxnLst/>
          <a:rect l="0" t="0" r="0" b="0"/>
          <a:pathLst>
            <a:path>
              <a:moveTo>
                <a:pt x="0" y="32431"/>
              </a:moveTo>
              <a:lnTo>
                <a:pt x="1039882" y="32431"/>
              </a:lnTo>
            </a:path>
          </a:pathLst>
        </a:cu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146A3-A830-4F7C-BF8E-78765974D35B}">
      <dsp:nvSpPr>
        <dsp:cNvPr id="0" name=""/>
        <dsp:cNvSpPr/>
      </dsp:nvSpPr>
      <dsp:spPr>
        <a:xfrm>
          <a:off x="2824288" y="3396568"/>
          <a:ext cx="1155934" cy="64863"/>
        </a:xfrm>
        <a:custGeom>
          <a:avLst/>
          <a:gdLst/>
          <a:ahLst/>
          <a:cxnLst/>
          <a:rect l="0" t="0" r="0" b="0"/>
          <a:pathLst>
            <a:path>
              <a:moveTo>
                <a:pt x="0" y="32431"/>
              </a:moveTo>
              <a:lnTo>
                <a:pt x="1155934" y="32431"/>
              </a:lnTo>
            </a:path>
          </a:pathLst>
        </a:cu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65CBB5-95F0-4B8E-8982-7140AD064AF1}">
      <dsp:nvSpPr>
        <dsp:cNvPr id="0" name=""/>
        <dsp:cNvSpPr/>
      </dsp:nvSpPr>
      <dsp:spPr>
        <a:xfrm rot="19038106">
          <a:off x="2686470" y="1979836"/>
          <a:ext cx="1039882" cy="64863"/>
        </a:xfrm>
        <a:custGeom>
          <a:avLst/>
          <a:gdLst/>
          <a:ahLst/>
          <a:cxnLst/>
          <a:rect l="0" t="0" r="0" b="0"/>
          <a:pathLst>
            <a:path>
              <a:moveTo>
                <a:pt x="0" y="32431"/>
              </a:moveTo>
              <a:lnTo>
                <a:pt x="1039882" y="32431"/>
              </a:lnTo>
            </a:path>
          </a:pathLst>
        </a:cu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534A05-9EEE-42E6-8AF5-65F36C04A2AF}">
      <dsp:nvSpPr>
        <dsp:cNvPr id="0" name=""/>
        <dsp:cNvSpPr/>
      </dsp:nvSpPr>
      <dsp:spPr>
        <a:xfrm>
          <a:off x="23491" y="1781472"/>
          <a:ext cx="3295054" cy="3295054"/>
        </a:xfrm>
        <a:prstGeom prst="ellipse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45D1747-E1F6-4555-8E50-2031D5112BB9}">
      <dsp:nvSpPr>
        <dsp:cNvPr id="0" name=""/>
        <dsp:cNvSpPr/>
      </dsp:nvSpPr>
      <dsp:spPr>
        <a:xfrm>
          <a:off x="3326514" y="810"/>
          <a:ext cx="1977032" cy="1977032"/>
        </a:xfrm>
        <a:prstGeom prst="ellipse">
          <a:avLst/>
        </a:prstGeom>
        <a:solidFill>
          <a:schemeClr val="accent5">
            <a:shade val="80000"/>
            <a:hueOff val="68408"/>
            <a:satOff val="-746"/>
            <a:lumOff val="852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tx1"/>
              </a:solidFill>
              <a:latin typeface="Arial Narrow" pitchFamily="34" charset="0"/>
            </a:rPr>
            <a:t>Poner énfasis en el desarrollo de competencias</a:t>
          </a:r>
          <a:endParaRPr lang="es-MX" sz="1800" b="1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3616044" y="290340"/>
        <a:ext cx="1397972" cy="1397972"/>
      </dsp:txXfrm>
    </dsp:sp>
    <dsp:sp modelId="{E5E4A70D-A2BF-4942-B908-31AFE8914F45}">
      <dsp:nvSpPr>
        <dsp:cNvPr id="0" name=""/>
        <dsp:cNvSpPr/>
      </dsp:nvSpPr>
      <dsp:spPr>
        <a:xfrm>
          <a:off x="3980222" y="2440483"/>
          <a:ext cx="1977032" cy="1977032"/>
        </a:xfrm>
        <a:prstGeom prst="ellipse">
          <a:avLst/>
        </a:prstGeom>
        <a:solidFill>
          <a:schemeClr val="accent5">
            <a:shade val="80000"/>
            <a:hueOff val="136816"/>
            <a:satOff val="-1492"/>
            <a:lumOff val="1705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tx1"/>
              </a:solidFill>
              <a:latin typeface="Arial Narrow" pitchFamily="34" charset="0"/>
            </a:rPr>
            <a:t>Evaluar para aprender</a:t>
          </a:r>
          <a:endParaRPr lang="es-MX" sz="1800" b="1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4269752" y="2730013"/>
        <a:ext cx="1397972" cy="1397972"/>
      </dsp:txXfrm>
    </dsp:sp>
    <dsp:sp modelId="{6F19DAB5-87AE-4300-BD01-E107A3A26C32}">
      <dsp:nvSpPr>
        <dsp:cNvPr id="0" name=""/>
        <dsp:cNvSpPr/>
      </dsp:nvSpPr>
      <dsp:spPr>
        <a:xfrm>
          <a:off x="3326514" y="4880156"/>
          <a:ext cx="1977032" cy="1977032"/>
        </a:xfrm>
        <a:prstGeom prst="ellipse">
          <a:avLst/>
        </a:prstGeom>
        <a:solidFill>
          <a:schemeClr val="accent5">
            <a:shade val="80000"/>
            <a:hueOff val="205224"/>
            <a:satOff val="-2238"/>
            <a:lumOff val="2557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tx1"/>
              </a:solidFill>
              <a:latin typeface="Arial Narrow" pitchFamily="34" charset="0"/>
            </a:rPr>
            <a:t>Renovar el pacto entre el estudiante, el docente, la familia y la escuela</a:t>
          </a:r>
          <a:endParaRPr lang="es-MX" sz="1800" b="1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3616044" y="5169686"/>
        <a:ext cx="1397972" cy="13979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EB8117-8D47-4ADA-86F8-1EA8330F3B9E}">
      <dsp:nvSpPr>
        <dsp:cNvPr id="0" name=""/>
        <dsp:cNvSpPr/>
      </dsp:nvSpPr>
      <dsp:spPr>
        <a:xfrm rot="2563067">
          <a:off x="2702675" y="4711575"/>
          <a:ext cx="1026945" cy="64423"/>
        </a:xfrm>
        <a:custGeom>
          <a:avLst/>
          <a:gdLst/>
          <a:ahLst/>
          <a:cxnLst/>
          <a:rect l="0" t="0" r="0" b="0"/>
          <a:pathLst>
            <a:path>
              <a:moveTo>
                <a:pt x="0" y="32211"/>
              </a:moveTo>
              <a:lnTo>
                <a:pt x="1026945" y="3221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18B262-4C5E-4543-B412-254FFCE13FC9}">
      <dsp:nvSpPr>
        <dsp:cNvPr id="0" name=""/>
        <dsp:cNvSpPr/>
      </dsp:nvSpPr>
      <dsp:spPr>
        <a:xfrm>
          <a:off x="2838897" y="3305587"/>
          <a:ext cx="1142566" cy="64423"/>
        </a:xfrm>
        <a:custGeom>
          <a:avLst/>
          <a:gdLst/>
          <a:ahLst/>
          <a:cxnLst/>
          <a:rect l="0" t="0" r="0" b="0"/>
          <a:pathLst>
            <a:path>
              <a:moveTo>
                <a:pt x="0" y="32211"/>
              </a:moveTo>
              <a:lnTo>
                <a:pt x="1142566" y="3221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146A3-A830-4F7C-BF8E-78765974D35B}">
      <dsp:nvSpPr>
        <dsp:cNvPr id="0" name=""/>
        <dsp:cNvSpPr/>
      </dsp:nvSpPr>
      <dsp:spPr>
        <a:xfrm rot="19104250">
          <a:off x="2687841" y="1891052"/>
          <a:ext cx="1198126" cy="64423"/>
        </a:xfrm>
        <a:custGeom>
          <a:avLst/>
          <a:gdLst/>
          <a:ahLst/>
          <a:cxnLst/>
          <a:rect l="0" t="0" r="0" b="0"/>
          <a:pathLst>
            <a:path>
              <a:moveTo>
                <a:pt x="0" y="32211"/>
              </a:moveTo>
              <a:lnTo>
                <a:pt x="1198126" y="3221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534A05-9EEE-42E6-8AF5-65F36C04A2AF}">
      <dsp:nvSpPr>
        <dsp:cNvPr id="0" name=""/>
        <dsp:cNvSpPr/>
      </dsp:nvSpPr>
      <dsp:spPr>
        <a:xfrm>
          <a:off x="57076" y="1701434"/>
          <a:ext cx="3272730" cy="32727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5E4A70D-A2BF-4942-B908-31AFE8914F45}">
      <dsp:nvSpPr>
        <dsp:cNvPr id="0" name=""/>
        <dsp:cNvSpPr/>
      </dsp:nvSpPr>
      <dsp:spPr>
        <a:xfrm>
          <a:off x="3503926" y="1373"/>
          <a:ext cx="1832099" cy="183209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tx1"/>
              </a:solidFill>
              <a:latin typeface="Arial Narrow" pitchFamily="34" charset="0"/>
            </a:rPr>
            <a:t>Generar</a:t>
          </a:r>
          <a:r>
            <a:rPr lang="es-MX" sz="2000" b="1" kern="1200" baseline="0" dirty="0" smtClean="0">
              <a:solidFill>
                <a:schemeClr val="tx1"/>
              </a:solidFill>
              <a:latin typeface="Arial Narrow" pitchFamily="34" charset="0"/>
            </a:rPr>
            <a:t> ambientes de aprendizaje</a:t>
          </a:r>
          <a:endParaRPr lang="es-MX" sz="2000" b="1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3772231" y="269678"/>
        <a:ext cx="1295489" cy="1295489"/>
      </dsp:txXfrm>
    </dsp:sp>
    <dsp:sp modelId="{6F19DAB5-87AE-4300-BD01-E107A3A26C32}">
      <dsp:nvSpPr>
        <dsp:cNvPr id="0" name=""/>
        <dsp:cNvSpPr/>
      </dsp:nvSpPr>
      <dsp:spPr>
        <a:xfrm>
          <a:off x="3981463" y="2355980"/>
          <a:ext cx="1963638" cy="19636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tx1"/>
              </a:solidFill>
              <a:latin typeface="Arial Narrow" pitchFamily="34" charset="0"/>
            </a:rPr>
            <a:t>Trabajar en colaboración para construir el aprendizaje</a:t>
          </a:r>
          <a:endParaRPr lang="es-MX" sz="2000" b="1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4269031" y="2643548"/>
        <a:ext cx="1388502" cy="1388502"/>
      </dsp:txXfrm>
    </dsp:sp>
    <dsp:sp modelId="{4E58016C-C115-4913-A0F0-C7FE6DD4D845}">
      <dsp:nvSpPr>
        <dsp:cNvPr id="0" name=""/>
        <dsp:cNvSpPr/>
      </dsp:nvSpPr>
      <dsp:spPr>
        <a:xfrm>
          <a:off x="3332926" y="4776355"/>
          <a:ext cx="1963638" cy="19636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tx1"/>
              </a:solidFill>
              <a:latin typeface="Arial Narrow" pitchFamily="34" charset="0"/>
            </a:rPr>
            <a:t>Incorporar temas de relevancia social</a:t>
          </a:r>
          <a:endParaRPr lang="es-MX" sz="2000" b="1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3620494" y="5063923"/>
        <a:ext cx="1388502" cy="13885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EB8117-8D47-4ADA-86F8-1EA8330F3B9E}">
      <dsp:nvSpPr>
        <dsp:cNvPr id="0" name=""/>
        <dsp:cNvSpPr/>
      </dsp:nvSpPr>
      <dsp:spPr>
        <a:xfrm rot="2562569">
          <a:off x="2678250" y="4786846"/>
          <a:ext cx="1042084" cy="65214"/>
        </a:xfrm>
        <a:custGeom>
          <a:avLst/>
          <a:gdLst/>
          <a:ahLst/>
          <a:cxnLst/>
          <a:rect l="0" t="0" r="0" b="0"/>
          <a:pathLst>
            <a:path>
              <a:moveTo>
                <a:pt x="0" y="32607"/>
              </a:moveTo>
              <a:lnTo>
                <a:pt x="1042084" y="3260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18B262-4C5E-4543-B412-254FFCE13FC9}">
      <dsp:nvSpPr>
        <dsp:cNvPr id="0" name=""/>
        <dsp:cNvSpPr/>
      </dsp:nvSpPr>
      <dsp:spPr>
        <a:xfrm>
          <a:off x="2816429" y="3363104"/>
          <a:ext cx="1158971" cy="65214"/>
        </a:xfrm>
        <a:custGeom>
          <a:avLst/>
          <a:gdLst/>
          <a:ahLst/>
          <a:cxnLst/>
          <a:rect l="0" t="0" r="0" b="0"/>
          <a:pathLst>
            <a:path>
              <a:moveTo>
                <a:pt x="0" y="32607"/>
              </a:moveTo>
              <a:lnTo>
                <a:pt x="1158971" y="3260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146A3-A830-4F7C-BF8E-78765974D35B}">
      <dsp:nvSpPr>
        <dsp:cNvPr id="0" name=""/>
        <dsp:cNvSpPr/>
      </dsp:nvSpPr>
      <dsp:spPr>
        <a:xfrm rot="19104695">
          <a:off x="2663255" y="1930695"/>
          <a:ext cx="1215343" cy="65214"/>
        </a:xfrm>
        <a:custGeom>
          <a:avLst/>
          <a:gdLst/>
          <a:ahLst/>
          <a:cxnLst/>
          <a:rect l="0" t="0" r="0" b="0"/>
          <a:pathLst>
            <a:path>
              <a:moveTo>
                <a:pt x="0" y="32607"/>
              </a:moveTo>
              <a:lnTo>
                <a:pt x="1215343" y="3260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534A05-9EEE-42E6-8AF5-65F36C04A2AF}">
      <dsp:nvSpPr>
        <dsp:cNvPr id="0" name=""/>
        <dsp:cNvSpPr/>
      </dsp:nvSpPr>
      <dsp:spPr>
        <a:xfrm>
          <a:off x="452" y="1739254"/>
          <a:ext cx="3312914" cy="3312914"/>
        </a:xfrm>
        <a:prstGeom prst="ellipse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5E4A70D-A2BF-4942-B908-31AFE8914F45}">
      <dsp:nvSpPr>
        <dsp:cNvPr id="0" name=""/>
        <dsp:cNvSpPr/>
      </dsp:nvSpPr>
      <dsp:spPr>
        <a:xfrm>
          <a:off x="3491682" y="17132"/>
          <a:ext cx="1854594" cy="1854594"/>
        </a:xfrm>
        <a:prstGeom prst="ellipse">
          <a:avLst/>
        </a:prstGeom>
        <a:solidFill>
          <a:schemeClr val="accent4">
            <a:shade val="50000"/>
            <a:hueOff val="-104716"/>
            <a:satOff val="-3169"/>
            <a:lumOff val="2080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b="1" kern="1200" smtClean="0">
              <a:solidFill>
                <a:schemeClr val="tx1"/>
              </a:solidFill>
              <a:latin typeface="Arial Narrow" pitchFamily="34" charset="0"/>
            </a:rPr>
            <a:t>Planificar para potenciar el aprendizaje</a:t>
          </a:r>
          <a:endParaRPr lang="es-MX" sz="1900" b="1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3763281" y="288731"/>
        <a:ext cx="1311396" cy="1311396"/>
      </dsp:txXfrm>
    </dsp:sp>
    <dsp:sp modelId="{6F19DAB5-87AE-4300-BD01-E107A3A26C32}">
      <dsp:nvSpPr>
        <dsp:cNvPr id="0" name=""/>
        <dsp:cNvSpPr/>
      </dsp:nvSpPr>
      <dsp:spPr>
        <a:xfrm>
          <a:off x="3975401" y="2401837"/>
          <a:ext cx="1987748" cy="1987748"/>
        </a:xfrm>
        <a:prstGeom prst="ellipse">
          <a:avLst/>
        </a:prstGeom>
        <a:solidFill>
          <a:schemeClr val="accent4">
            <a:shade val="50000"/>
            <a:hueOff val="-209432"/>
            <a:satOff val="-6337"/>
            <a:lumOff val="4161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b="1" kern="1200" smtClean="0">
              <a:solidFill>
                <a:schemeClr val="tx1"/>
              </a:solidFill>
              <a:latin typeface="Arial Narrow" pitchFamily="34" charset="0"/>
            </a:rPr>
            <a:t>Usar materiales educativos para favorecer el aprendizaje</a:t>
          </a:r>
          <a:endParaRPr lang="es-MX" sz="1900" b="1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4266500" y="2692936"/>
        <a:ext cx="1405550" cy="1405550"/>
      </dsp:txXfrm>
    </dsp:sp>
    <dsp:sp modelId="{4E58016C-C115-4913-A0F0-C7FE6DD4D845}">
      <dsp:nvSpPr>
        <dsp:cNvPr id="0" name=""/>
        <dsp:cNvSpPr/>
      </dsp:nvSpPr>
      <dsp:spPr>
        <a:xfrm>
          <a:off x="3318582" y="4853119"/>
          <a:ext cx="1987748" cy="1987748"/>
        </a:xfrm>
        <a:prstGeom prst="ellipse">
          <a:avLst/>
        </a:prstGeom>
        <a:solidFill>
          <a:schemeClr val="accent4">
            <a:shade val="50000"/>
            <a:hueOff val="-104716"/>
            <a:satOff val="-3169"/>
            <a:lumOff val="2080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b="1" kern="1200" smtClean="0">
              <a:solidFill>
                <a:schemeClr val="tx1"/>
              </a:solidFill>
              <a:latin typeface="Arial Narrow" pitchFamily="34" charset="0"/>
            </a:rPr>
            <a:t>Evaluar para aprender</a:t>
          </a:r>
          <a:endParaRPr lang="es-MX" sz="1900" b="1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3609681" y="5144218"/>
        <a:ext cx="1405550" cy="14055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EB8117-8D47-4ADA-86F8-1EA8330F3B9E}">
      <dsp:nvSpPr>
        <dsp:cNvPr id="0" name=""/>
        <dsp:cNvSpPr/>
      </dsp:nvSpPr>
      <dsp:spPr>
        <a:xfrm rot="2561894">
          <a:off x="2686470" y="4813300"/>
          <a:ext cx="1039882" cy="64863"/>
        </a:xfrm>
        <a:custGeom>
          <a:avLst/>
          <a:gdLst/>
          <a:ahLst/>
          <a:cxnLst/>
          <a:rect l="0" t="0" r="0" b="0"/>
          <a:pathLst>
            <a:path>
              <a:moveTo>
                <a:pt x="0" y="32431"/>
              </a:moveTo>
              <a:lnTo>
                <a:pt x="1039882" y="32431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18B262-4C5E-4543-B412-254FFCE13FC9}">
      <dsp:nvSpPr>
        <dsp:cNvPr id="0" name=""/>
        <dsp:cNvSpPr/>
      </dsp:nvSpPr>
      <dsp:spPr>
        <a:xfrm>
          <a:off x="2824288" y="3396568"/>
          <a:ext cx="1155934" cy="64863"/>
        </a:xfrm>
        <a:custGeom>
          <a:avLst/>
          <a:gdLst/>
          <a:ahLst/>
          <a:cxnLst/>
          <a:rect l="0" t="0" r="0" b="0"/>
          <a:pathLst>
            <a:path>
              <a:moveTo>
                <a:pt x="0" y="32431"/>
              </a:moveTo>
              <a:lnTo>
                <a:pt x="1155934" y="32431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146A3-A830-4F7C-BF8E-78765974D35B}">
      <dsp:nvSpPr>
        <dsp:cNvPr id="0" name=""/>
        <dsp:cNvSpPr/>
      </dsp:nvSpPr>
      <dsp:spPr>
        <a:xfrm rot="19038106">
          <a:off x="2686470" y="1979836"/>
          <a:ext cx="1039882" cy="64863"/>
        </a:xfrm>
        <a:custGeom>
          <a:avLst/>
          <a:gdLst/>
          <a:ahLst/>
          <a:cxnLst/>
          <a:rect l="0" t="0" r="0" b="0"/>
          <a:pathLst>
            <a:path>
              <a:moveTo>
                <a:pt x="0" y="32431"/>
              </a:moveTo>
              <a:lnTo>
                <a:pt x="1039882" y="32431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534A05-9EEE-42E6-8AF5-65F36C04A2AF}">
      <dsp:nvSpPr>
        <dsp:cNvPr id="0" name=""/>
        <dsp:cNvSpPr/>
      </dsp:nvSpPr>
      <dsp:spPr>
        <a:xfrm>
          <a:off x="23491" y="1781472"/>
          <a:ext cx="3295054" cy="3295054"/>
        </a:xfrm>
        <a:prstGeom prst="ellipse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5E4A70D-A2BF-4942-B908-31AFE8914F45}">
      <dsp:nvSpPr>
        <dsp:cNvPr id="0" name=""/>
        <dsp:cNvSpPr/>
      </dsp:nvSpPr>
      <dsp:spPr>
        <a:xfrm>
          <a:off x="3326514" y="810"/>
          <a:ext cx="1977032" cy="1977032"/>
        </a:xfrm>
        <a:prstGeom prst="ellipse">
          <a:avLst/>
        </a:prstGeom>
        <a:solidFill>
          <a:schemeClr val="accent3">
            <a:shade val="80000"/>
            <a:hueOff val="72970"/>
            <a:satOff val="-477"/>
            <a:lumOff val="818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tx1"/>
              </a:solidFill>
              <a:latin typeface="Arial Narrow" pitchFamily="34" charset="0"/>
            </a:rPr>
            <a:t>Trabajar en colaboración para construir el aprendizaje</a:t>
          </a:r>
          <a:endParaRPr lang="es-MX" sz="2000" b="1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3616044" y="290340"/>
        <a:ext cx="1397972" cy="1397972"/>
      </dsp:txXfrm>
    </dsp:sp>
    <dsp:sp modelId="{6F19DAB5-87AE-4300-BD01-E107A3A26C32}">
      <dsp:nvSpPr>
        <dsp:cNvPr id="0" name=""/>
        <dsp:cNvSpPr/>
      </dsp:nvSpPr>
      <dsp:spPr>
        <a:xfrm>
          <a:off x="3980222" y="2440483"/>
          <a:ext cx="1977032" cy="1977032"/>
        </a:xfrm>
        <a:prstGeom prst="ellipse">
          <a:avLst/>
        </a:prstGeom>
        <a:solidFill>
          <a:schemeClr val="accent3">
            <a:shade val="80000"/>
            <a:hueOff val="145939"/>
            <a:satOff val="-954"/>
            <a:lumOff val="1636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tx1"/>
              </a:solidFill>
              <a:latin typeface="Arial Narrow" pitchFamily="34" charset="0"/>
            </a:rPr>
            <a:t>Favorecer</a:t>
          </a:r>
          <a:r>
            <a:rPr lang="es-MX" sz="2000" b="1" kern="1200" baseline="0" dirty="0" smtClean="0">
              <a:solidFill>
                <a:schemeClr val="tx1"/>
              </a:solidFill>
              <a:latin typeface="Arial Narrow" pitchFamily="34" charset="0"/>
            </a:rPr>
            <a:t> la inclusión para favorecer a la diversidad</a:t>
          </a:r>
          <a:endParaRPr lang="es-MX" sz="2000" b="1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4269752" y="2730013"/>
        <a:ext cx="1397972" cy="1397972"/>
      </dsp:txXfrm>
    </dsp:sp>
    <dsp:sp modelId="{4E58016C-C115-4913-A0F0-C7FE6DD4D845}">
      <dsp:nvSpPr>
        <dsp:cNvPr id="0" name=""/>
        <dsp:cNvSpPr/>
      </dsp:nvSpPr>
      <dsp:spPr>
        <a:xfrm>
          <a:off x="3326514" y="4880156"/>
          <a:ext cx="1977032" cy="1977032"/>
        </a:xfrm>
        <a:prstGeom prst="ellipse">
          <a:avLst/>
        </a:prstGeom>
        <a:solidFill>
          <a:schemeClr val="accent3">
            <a:shade val="80000"/>
            <a:hueOff val="218909"/>
            <a:satOff val="-1431"/>
            <a:lumOff val="2455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000" b="1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3616044" y="5169686"/>
        <a:ext cx="1397972" cy="13979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E280-863B-4839-9D7C-0E7A410B6673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2E6D-2915-4F2B-8EF6-4659DEE88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2786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E280-863B-4839-9D7C-0E7A410B6673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2E6D-2915-4F2B-8EF6-4659DEE88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3278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E280-863B-4839-9D7C-0E7A410B6673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2E6D-2915-4F2B-8EF6-4659DEE88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1222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E280-863B-4839-9D7C-0E7A410B6673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2E6D-2915-4F2B-8EF6-4659DEE88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8277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E280-863B-4839-9D7C-0E7A410B6673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2E6D-2915-4F2B-8EF6-4659DEE88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455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E280-863B-4839-9D7C-0E7A410B6673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2E6D-2915-4F2B-8EF6-4659DEE88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224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E280-863B-4839-9D7C-0E7A410B6673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2E6D-2915-4F2B-8EF6-4659DEE88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8539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E280-863B-4839-9D7C-0E7A410B6673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2E6D-2915-4F2B-8EF6-4659DEE88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8064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E280-863B-4839-9D7C-0E7A410B6673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2E6D-2915-4F2B-8EF6-4659DEE88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44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E280-863B-4839-9D7C-0E7A410B6673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2E6D-2915-4F2B-8EF6-4659DEE88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3251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E280-863B-4839-9D7C-0E7A410B6673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2E6D-2915-4F2B-8EF6-4659DEE88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6372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DE280-863B-4839-9D7C-0E7A410B6673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52E6D-2915-4F2B-8EF6-4659DEE88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44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1025" name="Imagen 1" descr="Descripción: Descripción: Descripción: http://www.enef.sepc.edu.mx/imagenes/logooooos/02enep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58" t="5960" r="21854" b="10596"/>
          <a:stretch>
            <a:fillRect/>
          </a:stretch>
        </p:blipFill>
        <p:spPr bwMode="auto">
          <a:xfrm>
            <a:off x="3852862" y="209065"/>
            <a:ext cx="1438275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0889" y="2461533"/>
            <a:ext cx="8822222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oadway" pitchFamily="82" charset="0"/>
                <a:ea typeface="Calibri" pitchFamily="34" charset="0"/>
                <a:cs typeface="Times New Roman" pitchFamily="18" charset="0"/>
              </a:rPr>
              <a:t>Escuela Normal de Educaci</a:t>
            </a:r>
            <a:r>
              <a:rPr kumimoji="0" lang="es-MX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MX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oadway" pitchFamily="82" charset="0"/>
                <a:ea typeface="Calibri" pitchFamily="34" charset="0"/>
                <a:cs typeface="Times New Roman" pitchFamily="18" charset="0"/>
              </a:rPr>
              <a:t>n Preescolar del Estado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itannic Bold" pitchFamily="34" charset="0"/>
                <a:ea typeface="Calibri" pitchFamily="34" charset="0"/>
                <a:cs typeface="Times New Roman" pitchFamily="18" charset="0"/>
              </a:rPr>
              <a:t>Olga Liliana Castilla Urbina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ritannic Bold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itannic Bold" pitchFamily="34" charset="0"/>
                <a:ea typeface="Calibri" pitchFamily="34" charset="0"/>
                <a:cs typeface="Times New Roman" pitchFamily="18" charset="0"/>
              </a:rPr>
              <a:t>Módulo I 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itannic Bold" pitchFamily="34" charset="0"/>
                <a:ea typeface="Calibri" pitchFamily="34" charset="0"/>
                <a:cs typeface="Times New Roman" pitchFamily="18" charset="0"/>
              </a:rPr>
              <a:t>Aspectos Curriculares de la Educaci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itannic Bold" pitchFamily="34" charset="0"/>
                <a:ea typeface="Calibri" pitchFamily="34" charset="0"/>
                <a:cs typeface="Times New Roman" pitchFamily="18" charset="0"/>
              </a:rPr>
              <a:t>n B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itannic Bold" pitchFamily="34" charset="0"/>
                <a:ea typeface="Calibri" pitchFamily="34" charset="0"/>
                <a:cs typeface="Times New Roman" pitchFamily="18" charset="0"/>
              </a:rPr>
              <a:t>sica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ritannic Bold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2000" dirty="0">
              <a:latin typeface="Britannic Bold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itannic Bold" pitchFamily="34" charset="0"/>
                <a:ea typeface="Calibri" pitchFamily="34" charset="0"/>
                <a:cs typeface="Times New Roman" pitchFamily="18" charset="0"/>
              </a:rPr>
              <a:t>Unidad I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itannic Bold" pitchFamily="34" charset="0"/>
                <a:ea typeface="Calibri" pitchFamily="34" charset="0"/>
                <a:cs typeface="Times New Roman" pitchFamily="18" charset="0"/>
              </a:rPr>
              <a:t>Fundamentos generales del Plan de Estudios 2011 de Educaci</a:t>
            </a: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itannic Bold" pitchFamily="34" charset="0"/>
                <a:ea typeface="Calibri" pitchFamily="34" charset="0"/>
                <a:cs typeface="Times New Roman" pitchFamily="18" charset="0"/>
              </a:rPr>
              <a:t>n B</a:t>
            </a: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itannic Bold" pitchFamily="34" charset="0"/>
                <a:ea typeface="Calibri" pitchFamily="34" charset="0"/>
                <a:cs typeface="Times New Roman" pitchFamily="18" charset="0"/>
              </a:rPr>
              <a:t>sica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018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62254864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1475656" y="2651428"/>
            <a:ext cx="1800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chemeClr val="bg1"/>
                </a:solidFill>
                <a:latin typeface="Britannic Bold" pitchFamily="34" charset="0"/>
              </a:rPr>
              <a:t>Desarrollo personal y para la convivencia</a:t>
            </a:r>
            <a:endParaRPr lang="es-MX" sz="2400" dirty="0">
              <a:solidFill>
                <a:schemeClr val="bg1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61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79741244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683568" y="2579420"/>
            <a:ext cx="201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chemeClr val="bg1"/>
                </a:solidFill>
                <a:latin typeface="Britannic Bold" pitchFamily="34" charset="0"/>
              </a:rPr>
              <a:t>Desarrollo personal y para la convivencia</a:t>
            </a:r>
            <a:endParaRPr lang="es-MX" sz="2400" dirty="0">
              <a:solidFill>
                <a:schemeClr val="bg1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47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117279223"/>
              </p:ext>
            </p:extLst>
          </p:nvPr>
        </p:nvGraphicFramePr>
        <p:xfrm>
          <a:off x="0" y="0"/>
          <a:ext cx="9144000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683568" y="2420888"/>
            <a:ext cx="20162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chemeClr val="bg1"/>
                </a:solidFill>
                <a:latin typeface="Britannic Bold" pitchFamily="34" charset="0"/>
              </a:rPr>
              <a:t>Exploración y comprensión del mundo natural y social </a:t>
            </a:r>
            <a:endParaRPr lang="es-MX" sz="2400" dirty="0">
              <a:solidFill>
                <a:schemeClr val="bg1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66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12119526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611560" y="2996952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chemeClr val="bg1"/>
                </a:solidFill>
                <a:latin typeface="Britannic Bold" pitchFamily="34" charset="0"/>
              </a:rPr>
              <a:t>Pensamiento matemático</a:t>
            </a:r>
            <a:endParaRPr lang="es-MX" sz="2400" dirty="0">
              <a:solidFill>
                <a:schemeClr val="bg1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91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39585284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395536" y="2996952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chemeClr val="bg1"/>
                </a:solidFill>
                <a:latin typeface="Britannic Bold" pitchFamily="34" charset="0"/>
              </a:rPr>
              <a:t>Lenguaje y comunicación</a:t>
            </a:r>
            <a:endParaRPr lang="es-MX" sz="2400" dirty="0">
              <a:solidFill>
                <a:schemeClr val="bg1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3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155</Words>
  <Application>Microsoft Office PowerPoint</Application>
  <PresentationFormat>Presentación en pantalla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</cp:revision>
  <dcterms:created xsi:type="dcterms:W3CDTF">2015-02-10T19:10:13Z</dcterms:created>
  <dcterms:modified xsi:type="dcterms:W3CDTF">2015-02-11T22:33:46Z</dcterms:modified>
</cp:coreProperties>
</file>