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0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1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1226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87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7405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18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4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1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6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9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8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3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2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7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3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A6857-41F8-4D91-9DFF-314784B577FD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990548-81AC-4AFB-B1D1-4FD53F05E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3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915" y="862885"/>
            <a:ext cx="9453093" cy="1738647"/>
          </a:xfrm>
        </p:spPr>
        <p:txBody>
          <a:bodyPr/>
          <a:lstStyle/>
          <a:p>
            <a:r>
              <a:rPr lang="en-US" dirty="0" smtClean="0"/>
              <a:t>ESCUELA NORMAL DE EDUCACION PREESCOLAR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69" y="3168203"/>
            <a:ext cx="7714444" cy="1979529"/>
          </a:xfrm>
        </p:spPr>
        <p:txBody>
          <a:bodyPr>
            <a:noAutofit/>
          </a:bodyPr>
          <a:lstStyle/>
          <a:p>
            <a:r>
              <a:rPr lang="es-E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Principios pedagógicos del Plan de estudios 2011 de educación </a:t>
            </a:r>
            <a:r>
              <a:rPr lang="es-E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básica</a:t>
            </a:r>
          </a:p>
          <a:p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  <a:p>
            <a:r>
              <a:rPr lang="en-US" sz="3600" dirty="0" smtClean="0"/>
              <a:t>Diana Cecilia de </a:t>
            </a:r>
            <a:r>
              <a:rPr lang="en-US" sz="3600" dirty="0" err="1" smtClean="0"/>
              <a:t>las</a:t>
            </a:r>
            <a:r>
              <a:rPr lang="en-US" sz="3600" dirty="0" smtClean="0"/>
              <a:t> Fuentes </a:t>
            </a:r>
            <a:r>
              <a:rPr lang="en-US" sz="3600" dirty="0" err="1" smtClean="0"/>
              <a:t>Cepeda</a:t>
            </a:r>
            <a:endParaRPr lang="en-US" sz="3600" dirty="0" smtClean="0"/>
          </a:p>
          <a:p>
            <a:r>
              <a:rPr lang="en-US" sz="3600" dirty="0" smtClean="0"/>
              <a:t>4 F 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24" y="398134"/>
            <a:ext cx="2807311" cy="208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70454" y="373487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Centrar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la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atencion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 los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estudiantes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y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procesos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70453" y="1716109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Planificar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para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potenciar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aprendizaje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94027" y="373487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tutorial y la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asesoria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academica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la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escuela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317600" y="373487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Reorientar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liderazgo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422776" y="3114142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ambientes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aprendizaje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7574" y="3134003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Trabajar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colaboracion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para construer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aprendizaje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70453" y="4782365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poner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enfasis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desarrollo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conpetencias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57573" y="5890482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Usar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materiales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educativos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para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favorecer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aprendizaje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346615" y="5901478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Incorporar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temas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de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relevancia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social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317600" y="1554589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Renovar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pacto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entre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estudiante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, el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422777" y="4709380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Favorecer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la inclusion para attender a la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divercidad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422776" y="5890482"/>
            <a:ext cx="3515933" cy="56667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Evaluar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paraaprender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312268" y="1790163"/>
            <a:ext cx="3438659" cy="333644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P</a:t>
            </a:r>
            <a:r>
              <a:rPr lang="es-E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rincipios pedagógicos del Plan de estudios 2011 de educación básica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750927" y="1999444"/>
            <a:ext cx="427158" cy="121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820684" y="3417337"/>
            <a:ext cx="456125" cy="41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841119" y="1997033"/>
            <a:ext cx="325190" cy="121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075598" y="1158162"/>
            <a:ext cx="20396" cy="396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3895846" y="1158162"/>
            <a:ext cx="450769" cy="506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562030" y="1158565"/>
            <a:ext cx="554876" cy="505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7792772" y="4795156"/>
            <a:ext cx="456125" cy="41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3799264" y="3458385"/>
            <a:ext cx="523181" cy="20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938245" y="5276050"/>
            <a:ext cx="334296" cy="364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853961" y="5244163"/>
            <a:ext cx="303725" cy="258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893686" y="5295036"/>
            <a:ext cx="4838" cy="396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907127" y="4709380"/>
            <a:ext cx="363296" cy="87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0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109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ESCUELA NORMAL DE EDUCACION PREESCOLAR 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4</cp:revision>
  <dcterms:created xsi:type="dcterms:W3CDTF">2015-02-21T04:51:44Z</dcterms:created>
  <dcterms:modified xsi:type="dcterms:W3CDTF">2015-02-21T05:28:11Z</dcterms:modified>
</cp:coreProperties>
</file>