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6572CA-2581-4BAE-B8E6-746CFF9408EC}" type="datetimeFigureOut">
              <a:rPr lang="es-ES" smtClean="0"/>
              <a:t>18/02/2015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0DE9BF6-38D6-4D40-B03D-F456E2EFD33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8358246" cy="1752600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smtClean="0">
                <a:solidFill>
                  <a:srgbClr val="7030A0"/>
                </a:solidFill>
              </a:rPr>
              <a:t>Unidad II Estructura Pedagógica Y Educativa Del Plan De Estudios 2011 De Educación Básica.</a:t>
            </a:r>
          </a:p>
          <a:p>
            <a:r>
              <a:rPr lang="es-ES" b="1" dirty="0" smtClean="0">
                <a:solidFill>
                  <a:schemeClr val="tx1"/>
                </a:solidFill>
              </a:rPr>
              <a:t>Introducción: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En este trabajo se presentan los diversos campos de formación que abordamos o se abordan durante la educación básica y la relación que existe entre los mismos y los principios pedagógicos.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Karla Guadalupe González Aguirre </a:t>
            </a:r>
            <a:br>
              <a:rPr lang="es-ES" dirty="0" smtClean="0"/>
            </a:br>
            <a:r>
              <a:rPr lang="es-ES" dirty="0" smtClean="0"/>
              <a:t>4º E #6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Campos de formación para la educación básica.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785926"/>
            <a:ext cx="80724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Lenguaje y comunicación.</a:t>
            </a:r>
          </a:p>
          <a:p>
            <a:r>
              <a:rPr lang="es-ES" dirty="0"/>
              <a:t>La finalidad del campo de formación Lenguaje y comunicación es el desarrollo de </a:t>
            </a:r>
            <a:r>
              <a:rPr lang="es-ES" dirty="0" smtClean="0"/>
              <a:t>competencias comunicativas </a:t>
            </a:r>
            <a:r>
              <a:rPr lang="es-ES" dirty="0"/>
              <a:t>a partir del uso y estudio formal del lenguaje</a:t>
            </a:r>
            <a:r>
              <a:rPr lang="es-ES" dirty="0" smtClean="0"/>
              <a:t>.</a:t>
            </a:r>
          </a:p>
          <a:p>
            <a:r>
              <a:rPr lang="es-ES" dirty="0" smtClean="0"/>
              <a:t>Que aprendan </a:t>
            </a:r>
            <a:r>
              <a:rPr lang="es-ES" dirty="0"/>
              <a:t>y </a:t>
            </a:r>
            <a:r>
              <a:rPr lang="es-ES" dirty="0" smtClean="0"/>
              <a:t>desarrollen habilidades </a:t>
            </a:r>
            <a:r>
              <a:rPr lang="es-ES" dirty="0"/>
              <a:t>para hablar, escuchar e interactuar con los otros; a identificar </a:t>
            </a:r>
            <a:r>
              <a:rPr lang="es-ES" dirty="0" smtClean="0"/>
              <a:t>problemas y </a:t>
            </a:r>
            <a:r>
              <a:rPr lang="es-ES" dirty="0"/>
              <a:t>solucionarlos; a comprender, interpretar y producir diversos tipos de textos, </a:t>
            </a:r>
            <a:r>
              <a:rPr lang="es-ES" dirty="0" smtClean="0"/>
              <a:t>a transformarlos </a:t>
            </a:r>
            <a:r>
              <a:rPr lang="es-ES" dirty="0"/>
              <a:t>y crear nuevos géneros y formatos; es decir, reflexionar </a:t>
            </a:r>
            <a:r>
              <a:rPr lang="es-ES" dirty="0" smtClean="0"/>
              <a:t>individualmente o </a:t>
            </a:r>
            <a:r>
              <a:rPr lang="es-ES" dirty="0"/>
              <a:t>en colectivo acerca de ideas y textos.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Campos de formación para la educación básica.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78592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Pensamiento matemático.</a:t>
            </a:r>
          </a:p>
          <a:p>
            <a:r>
              <a:rPr lang="es-ES" dirty="0"/>
              <a:t>El énfasis de este campo se plantea con base en la solución de problemas, en la</a:t>
            </a:r>
          </a:p>
          <a:p>
            <a:r>
              <a:rPr lang="es-ES" dirty="0"/>
              <a:t>formulación de argumentos para explicar sus resultados y en el diseño de estrategias </a:t>
            </a:r>
            <a:r>
              <a:rPr lang="es-ES" dirty="0" smtClean="0"/>
              <a:t>y sus </a:t>
            </a:r>
            <a:r>
              <a:rPr lang="es-ES" dirty="0"/>
              <a:t>procesos para la toma de decisiones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Campos de formación para la educación básica.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785926"/>
            <a:ext cx="80724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E</a:t>
            </a:r>
            <a:r>
              <a:rPr lang="es-ES" b="1" dirty="0" smtClean="0"/>
              <a:t>xploración y comprensión del mundo natural y social.</a:t>
            </a:r>
          </a:p>
          <a:p>
            <a:r>
              <a:rPr lang="es-ES" dirty="0"/>
              <a:t>Este campo integra diversos enfoques disciplinares relacionados con aspectos </a:t>
            </a:r>
            <a:r>
              <a:rPr lang="es-ES" dirty="0" smtClean="0"/>
              <a:t>biológicos, históricos</a:t>
            </a:r>
            <a:r>
              <a:rPr lang="es-ES" dirty="0"/>
              <a:t>, sociales, políticos, económicos, culturales, geográficos y científicos.</a:t>
            </a:r>
          </a:p>
          <a:p>
            <a:r>
              <a:rPr lang="es-ES" dirty="0"/>
              <a:t>Constituye la base de formación del pensamiento crítico, entendido como los métodos </a:t>
            </a:r>
            <a:r>
              <a:rPr lang="es-ES" dirty="0" smtClean="0"/>
              <a:t>de aproximación </a:t>
            </a:r>
            <a:r>
              <a:rPr lang="es-ES" dirty="0"/>
              <a:t>a distintos fenómenos que exigen una explicación objetiva de la realidad</a:t>
            </a:r>
            <a:r>
              <a:rPr lang="es-ES" dirty="0" smtClean="0"/>
              <a:t>.</a:t>
            </a:r>
          </a:p>
          <a:p>
            <a:r>
              <a:rPr lang="es-ES" dirty="0"/>
              <a:t>En cuanto al mundo social, su estudio se orienta al reconocimiento de la diversidad</a:t>
            </a:r>
          </a:p>
          <a:p>
            <a:r>
              <a:rPr lang="es-ES" dirty="0"/>
              <a:t>social y cultural que caracterizan a nuestro país y al mundo, como elementos que</a:t>
            </a:r>
          </a:p>
          <a:p>
            <a:r>
              <a:rPr lang="es-ES" dirty="0"/>
              <a:t>fortalecen la identidad personal en el contexto de una sociedad global donde el ser</a:t>
            </a:r>
          </a:p>
          <a:p>
            <a:r>
              <a:rPr lang="es-ES" dirty="0"/>
              <a:t>nacional es una prioridad.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Campos de formación para la educación básica.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785926"/>
            <a:ext cx="8072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D</a:t>
            </a:r>
            <a:r>
              <a:rPr lang="es-ES" b="1" dirty="0" smtClean="0"/>
              <a:t>esarrollo personal y para la convivencia.</a:t>
            </a:r>
          </a:p>
          <a:p>
            <a:r>
              <a:rPr lang="es-ES" dirty="0"/>
              <a:t>La finalidad de este campo de formación es que los estudiantes aprendan a actuar </a:t>
            </a:r>
            <a:r>
              <a:rPr lang="es-ES" dirty="0" smtClean="0"/>
              <a:t>con juicio </a:t>
            </a:r>
            <a:r>
              <a:rPr lang="es-ES" dirty="0"/>
              <a:t>crítico a favor de la democracia, la libertad, la paz, el respeto a las personas, </a:t>
            </a:r>
            <a:r>
              <a:rPr lang="es-ES" dirty="0" smtClean="0"/>
              <a:t>a la </a:t>
            </a:r>
            <a:r>
              <a:rPr lang="es-ES" dirty="0"/>
              <a:t>legalidad y a los derechos humanos. También implica manejar armónicamente </a:t>
            </a:r>
            <a:r>
              <a:rPr lang="es-ES" dirty="0" smtClean="0"/>
              <a:t>las relaciones </a:t>
            </a:r>
            <a:r>
              <a:rPr lang="es-ES" dirty="0"/>
              <a:t>personales y afectivas para desarrollar la identidad personal y, desde </a:t>
            </a:r>
            <a:r>
              <a:rPr lang="es-ES" dirty="0" smtClean="0"/>
              <a:t>ésta, construir </a:t>
            </a:r>
            <a:r>
              <a:rPr lang="es-ES" dirty="0"/>
              <a:t>identidad y conciencia social</a:t>
            </a:r>
            <a:r>
              <a:rPr lang="es-ES" dirty="0" smtClean="0"/>
              <a:t>.</a:t>
            </a:r>
          </a:p>
          <a:p>
            <a:r>
              <a:rPr lang="es-ES" dirty="0"/>
              <a:t>En este campo se integran, con la misma perspectiva formativa, los espacios </a:t>
            </a:r>
            <a:r>
              <a:rPr lang="es-ES" dirty="0" smtClean="0"/>
              <a:t>curriculares que </a:t>
            </a:r>
            <a:r>
              <a:rPr lang="es-ES" dirty="0"/>
              <a:t>atienden el desarrollo del juicio moral, el cuidado de la salud y la </a:t>
            </a:r>
            <a:r>
              <a:rPr lang="es-ES" dirty="0" smtClean="0"/>
              <a:t>integración de </a:t>
            </a:r>
            <a:r>
              <a:rPr lang="es-ES" dirty="0"/>
              <a:t>la corporeidad.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Relación entre los campos de formación para la educación básica y los principios pedagógicos.</a:t>
            </a:r>
            <a:endParaRPr lang="es-E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2343875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relación que existe entre ellos es muy clara, pues los principios pedagógicos los utilizaremos como una guía y apoyo para desarrollar los distintos campos de formación. En cada nivel educativo se presentan en diferente grado de dificultad, sin embargo no deja la línea medular de cada uno.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3857628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Conclusión:</a:t>
            </a:r>
          </a:p>
          <a:p>
            <a:r>
              <a:rPr lang="es-ES" dirty="0" smtClean="0"/>
              <a:t>Es realmente imposible separar los principios pedagógicos de los campos de formación para la educación básica, siempre irán de la mano pues ambos son nuestro apoyo para brindarles a los niños nuevos conocimientos.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</TotalTime>
  <Words>536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Equidad</vt:lpstr>
      <vt:lpstr>Karla Guadalupe González Aguirre  4º E #6</vt:lpstr>
      <vt:lpstr>Campos de formación para la educación básica.</vt:lpstr>
      <vt:lpstr>Campos de formación para la educación básica.</vt:lpstr>
      <vt:lpstr>Campos de formación para la educación básica.</vt:lpstr>
      <vt:lpstr>Campos de formación para la educación básica.</vt:lpstr>
      <vt:lpstr>Relación entre los campos de formación para la educación básica y los principios pedagógicos.</vt:lpstr>
    </vt:vector>
  </TitlesOfParts>
  <Company>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Karla Guadalupe González Aguirre  4º E #6</dc:title>
  <dc:creator>Karla Guadalupe </dc:creator>
  <cp:lastModifiedBy>Karla Guadalupe </cp:lastModifiedBy>
  <cp:revision>4</cp:revision>
  <dcterms:created xsi:type="dcterms:W3CDTF">2015-02-19T01:38:59Z</dcterms:created>
  <dcterms:modified xsi:type="dcterms:W3CDTF">2015-02-19T02:16:09Z</dcterms:modified>
</cp:coreProperties>
</file>