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5481300" cy="9721850"/>
  <p:notesSz cx="6858000" cy="9144000"/>
  <p:defaultTextStyle>
    <a:defPPr>
      <a:defRPr lang="es-MX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60" y="-72"/>
      </p:cViewPr>
      <p:guideLst>
        <p:guide orient="horz" pos="3062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1098" y="3020075"/>
            <a:ext cx="13159105" cy="20838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22195" y="5509048"/>
            <a:ext cx="1083691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86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43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223942" y="389326"/>
            <a:ext cx="3483293" cy="82950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74065" y="389326"/>
            <a:ext cx="10191856" cy="82950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20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6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2916" y="6247190"/>
            <a:ext cx="13159105" cy="1930867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2916" y="4120536"/>
            <a:ext cx="13159105" cy="212665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4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4065" y="2268432"/>
            <a:ext cx="6837574" cy="641597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69661" y="2268432"/>
            <a:ext cx="6837574" cy="641597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4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5" y="2176165"/>
            <a:ext cx="6840263" cy="9069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4065" y="3083086"/>
            <a:ext cx="6840263" cy="560131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64286" y="2176165"/>
            <a:ext cx="6842950" cy="9069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64286" y="3083086"/>
            <a:ext cx="6842950" cy="560131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7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27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82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4066" y="387074"/>
            <a:ext cx="5093241" cy="164731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52758" y="387074"/>
            <a:ext cx="8654477" cy="8297330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4066" y="2034388"/>
            <a:ext cx="5093241" cy="6650016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04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4443" y="6805295"/>
            <a:ext cx="9288780" cy="80340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34443" y="868665"/>
            <a:ext cx="9288780" cy="5833110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34443" y="7608699"/>
            <a:ext cx="9288780" cy="1140966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49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4065" y="389325"/>
            <a:ext cx="13933170" cy="1620308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5" y="2268432"/>
            <a:ext cx="13933170" cy="6415972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4065" y="9010716"/>
            <a:ext cx="3612303" cy="517598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98EBA-3A1E-4CF0-8B73-7FEA776F957C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89444" y="9010716"/>
            <a:ext cx="4902412" cy="517598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094932" y="9010716"/>
            <a:ext cx="3612303" cy="517598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23F1-3ED4-462D-BEFD-71CCD91F1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2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4065" y="612453"/>
            <a:ext cx="13933170" cy="80719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/>
              <a:t>Escuela Normal de Educación Preescolar</a:t>
            </a: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algn="ctr"/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b="1" u="sng" dirty="0" smtClean="0"/>
              <a:t>Asesora:</a:t>
            </a:r>
            <a:r>
              <a:rPr lang="es-MX" b="1" dirty="0" smtClean="0"/>
              <a:t> Eduarda Maldonado Martínez</a:t>
            </a: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 </a:t>
            </a:r>
            <a:endParaRPr lang="es-MX" dirty="0" smtClean="0"/>
          </a:p>
          <a:p>
            <a:pPr marL="0" indent="0" algn="ctr">
              <a:buNone/>
            </a:pPr>
            <a:r>
              <a:rPr lang="es-MX" b="1" u="sng" dirty="0" smtClean="0"/>
              <a:t>Alumna:</a:t>
            </a:r>
            <a:r>
              <a:rPr lang="es-MX" b="1" dirty="0" smtClean="0"/>
              <a:t> Alejandra Guadalupe Valenzuela Gloria</a:t>
            </a: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 </a:t>
            </a: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Cuarto año     Grupo 7</a:t>
            </a: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 </a:t>
            </a: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Saltillo, Coahuila                     Febrero de 2014</a:t>
            </a:r>
            <a:endParaRPr lang="es-MX" dirty="0" smtClean="0"/>
          </a:p>
          <a:p>
            <a:pPr marL="0" indent="0"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 descr="https://valeriaenep135.files.wordpress.com/2014/06/escuela-normal-de-educacic3b3n-preescolar-del-estado-de-coahui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155" y="1404541"/>
            <a:ext cx="319566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2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4065" y="612453"/>
            <a:ext cx="13933170" cy="80719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marL="0" indent="0" algn="ctr">
              <a:buNone/>
            </a:pPr>
            <a:r>
              <a:rPr lang="es-MX" sz="4000" dirty="0" smtClean="0"/>
              <a:t>El trabajo que se muestra a continuación es un </a:t>
            </a:r>
            <a:r>
              <a:rPr lang="es-MX" sz="4000" dirty="0"/>
              <a:t>mapa conceptual sobre la relación entre los principios </a:t>
            </a:r>
            <a:r>
              <a:rPr lang="es-MX" sz="4000" dirty="0" smtClean="0"/>
              <a:t>pedagógicos del Plan de Estudios 2011. Educación Básica  </a:t>
            </a:r>
            <a:r>
              <a:rPr lang="es-MX" sz="4000" dirty="0"/>
              <a:t>y los campos formativos </a:t>
            </a:r>
            <a:r>
              <a:rPr lang="es-MX" sz="4000" dirty="0" smtClean="0"/>
              <a:t>del Programa de Estudio 2011. Guía para la Educadora. </a:t>
            </a:r>
            <a:br>
              <a:rPr lang="es-MX" sz="4000" dirty="0" smtClean="0"/>
            </a:br>
            <a:endParaRPr lang="es-MX" sz="4000" dirty="0" smtClean="0"/>
          </a:p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Conclusión:</a:t>
            </a:r>
          </a:p>
          <a:p>
            <a:pPr marL="0" indent="0" algn="ctr">
              <a:buNone/>
            </a:pPr>
            <a:r>
              <a:rPr lang="es-MX" sz="4000" dirty="0" smtClean="0">
                <a:latin typeface="Arial" pitchFamily="34" charset="0"/>
                <a:cs typeface="Arial" pitchFamily="34" charset="0"/>
              </a:rPr>
              <a:t>Los campos de formación para la Educación Básica tienen un carácter interactivo entre sí, son muy similares a los que se establecen en el 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Programa de Estudio 2011. Guía para la Educadora. Ambos tienen como finalidad una educación de calidad y expresan los procesos de aprendizaje que se pretenden favorecer. </a:t>
            </a:r>
            <a:br>
              <a:rPr lang="es-MX" sz="4000" dirty="0" smtClean="0">
                <a:latin typeface="Arial" pitchFamily="34" charset="0"/>
                <a:cs typeface="Arial" pitchFamily="34" charset="0"/>
              </a:rPr>
            </a:br>
            <a:endParaRPr lang="es-MX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308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180466" y="165337"/>
            <a:ext cx="5242282" cy="612468"/>
          </a:xfrm>
          <a:prstGeom prst="rect">
            <a:avLst/>
          </a:prstGeom>
          <a:noFill/>
          <a:ln w="412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Relación entre los principios pedagógicos y los campos formativos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5360" y="1186117"/>
            <a:ext cx="4979026" cy="816624"/>
          </a:xfrm>
          <a:prstGeom prst="rect">
            <a:avLst/>
          </a:prstGeom>
          <a:noFill/>
          <a:ln w="41275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Campos de formación para la Educación Básica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0320264" y="1186117"/>
            <a:ext cx="4979026" cy="816624"/>
          </a:xfrm>
          <a:prstGeom prst="rect">
            <a:avLst/>
          </a:prstGeom>
          <a:noFill/>
          <a:ln w="41275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Campos formativos del Programa de Estudio 2011. Guía para la educadora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85360" y="2484661"/>
            <a:ext cx="4979026" cy="1207534"/>
          </a:xfrm>
          <a:prstGeom prst="rect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Organizan</a:t>
            </a: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regulan y articulan los</a:t>
            </a:r>
          </a:p>
          <a:p>
            <a:pPr algn="ctr"/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espacios curriculares; tienen un carácter interactivo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sí, y son congruentes con</a:t>
            </a:r>
          </a:p>
          <a:p>
            <a:pPr algn="ctr"/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competencias para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vida y los rasgos del perfil de egreso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322464" y="2484661"/>
            <a:ext cx="4979026" cy="1207534"/>
          </a:xfrm>
          <a:prstGeom prst="rect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Organizan</a:t>
            </a:r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regulan y articulan los</a:t>
            </a:r>
          </a:p>
          <a:p>
            <a:pPr algn="ctr"/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espacios curriculares; tienen un carácter interactivo entre sí, y son congruentes con</a:t>
            </a:r>
          </a:p>
          <a:p>
            <a:pPr algn="ctr"/>
            <a:r>
              <a:rPr lang="es-MX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competencias para la vida y los rasgos del perfil de egreso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79810" y="4229455"/>
            <a:ext cx="2880320" cy="199962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Lenguaje y comunicación: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 competencias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comunicativas a partir del uso y estudio formal del lenguaje.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9810" y="6677727"/>
            <a:ext cx="2880320" cy="199962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Exploración y comprensión del mundo natural y social: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aspectos biológicos, históricos, sociales, políticos, económicos, culturales, geográficos y científicos. 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306921" y="6677727"/>
            <a:ext cx="2849553" cy="199962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personal y para la convivencia: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manejar las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relaciones personales y afectivas para desarrollar la identidad personal y, construir identidad y conciencia social.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460730" y="4140845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Lenguaje y comunicación: 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Establecer relaciones interpersonales, expresar sensaciones, emociones, sentimientos y deseos; intercambiar, confrontar, defender y proponer ideas. 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2133138" y="4140845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Pensamiento matemático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Resolución de problemas, reflexión,  explicar ideas, confrontarlas.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8460730" y="6013053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Exploración y conocimiento del mundo: 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Favorecer el desarrollo de capacidades y actitudes reflexivas  mediante experiencias que permitan aprender sobre el mundo natural y social.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12133138" y="6013053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físico y salud: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de movimientos, fuerza, flexibilidad, velocidad, resolución de problemas, práctica de medidas de prevención y de seguridad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8462930" y="7885261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personal y social: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 construcción de la identidad personal y de las competencias emocionales y sociales. </a:t>
            </a:r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12135338" y="7885261"/>
            <a:ext cx="3238160" cy="172819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Expresión y apreciación artísticas: 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Potenciar la sensibilidad, iniciativa, curiosidad, espontaneidad, imaginación, gusto estético, creatividad. </a:t>
            </a:r>
            <a:endParaRPr lang="es-MX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276154" y="4229810"/>
            <a:ext cx="2880320" cy="1999622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18" tIns="72009" rIns="144018" bIns="72009" spcCol="0"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Pensamiento matemático:  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solución de problemas, formulación de argumentos para explicar resultados y diseño de estrategias y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 procesos para tomar decisiones </a:t>
            </a:r>
          </a:p>
        </p:txBody>
      </p:sp>
      <p:cxnSp>
        <p:nvCxnSpPr>
          <p:cNvPr id="27" name="26 Conector recto"/>
          <p:cNvCxnSpPr>
            <a:stCxn id="4" idx="1"/>
          </p:cNvCxnSpPr>
          <p:nvPr/>
        </p:nvCxnSpPr>
        <p:spPr>
          <a:xfrm flipH="1">
            <a:off x="2690953" y="471571"/>
            <a:ext cx="2489513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>
            <a:off x="10422748" y="471571"/>
            <a:ext cx="2489513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3070440" y="5004941"/>
            <a:ext cx="205714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3060130" y="7525221"/>
            <a:ext cx="205714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H="1">
            <a:off x="11701090" y="4860925"/>
            <a:ext cx="434248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H="1">
            <a:off x="11701090" y="8749357"/>
            <a:ext cx="434248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11701090" y="6733133"/>
            <a:ext cx="434248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0116914" y="5860653"/>
            <a:ext cx="0" cy="15240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0116914" y="7732861"/>
            <a:ext cx="0" cy="15240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13861330" y="5869037"/>
            <a:ext cx="0" cy="15240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13861330" y="7741245"/>
            <a:ext cx="0" cy="15240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644306" y="3974262"/>
            <a:ext cx="0" cy="24563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547962" y="3967223"/>
            <a:ext cx="0" cy="24563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1538533" y="3974262"/>
            <a:ext cx="3105773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844106" y="3692195"/>
            <a:ext cx="0" cy="24563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2772098" y="2002741"/>
            <a:ext cx="0" cy="48192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12925226" y="1980605"/>
            <a:ext cx="0" cy="48192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13920373" y="3924821"/>
            <a:ext cx="12965" cy="216024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9841847" y="3924821"/>
            <a:ext cx="4091491" cy="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9828882" y="3924821"/>
            <a:ext cx="12965" cy="216024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12997234" y="3692195"/>
            <a:ext cx="0" cy="232626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12925226" y="468437"/>
            <a:ext cx="0" cy="71768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2700090" y="468437"/>
            <a:ext cx="0" cy="71768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167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358</Words>
  <Application>Microsoft Office PowerPoint</Application>
  <PresentationFormat>Personalizado</PresentationFormat>
  <Paragraphs>46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2015-02-19T02:32:00Z</dcterms:created>
  <dcterms:modified xsi:type="dcterms:W3CDTF">2015-02-19T04:39:56Z</dcterms:modified>
</cp:coreProperties>
</file>