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266" r:id="rId3"/>
    <p:sldId id="263" r:id="rId4"/>
    <p:sldId id="267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66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980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DB60E-7D10-40A0-BF27-F6EA9E4F0662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C278D-785F-40A3-9C7C-E5E0605144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1818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C278D-785F-40A3-9C7C-E5E060514425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3372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DC2A-02C7-43B4-8881-A9A71FD41EF0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94A8-7BC9-4AD5-A579-58B3137702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449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DC2A-02C7-43B4-8881-A9A71FD41EF0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94A8-7BC9-4AD5-A579-58B3137702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4187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DC2A-02C7-43B4-8881-A9A71FD41EF0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94A8-7BC9-4AD5-A579-58B3137702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678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DC2A-02C7-43B4-8881-A9A71FD41EF0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94A8-7BC9-4AD5-A579-58B3137702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0310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DC2A-02C7-43B4-8881-A9A71FD41EF0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94A8-7BC9-4AD5-A579-58B3137702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4851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DC2A-02C7-43B4-8881-A9A71FD41EF0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94A8-7BC9-4AD5-A579-58B3137702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265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DC2A-02C7-43B4-8881-A9A71FD41EF0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94A8-7BC9-4AD5-A579-58B3137702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641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DC2A-02C7-43B4-8881-A9A71FD41EF0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94A8-7BC9-4AD5-A579-58B3137702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1695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DC2A-02C7-43B4-8881-A9A71FD41EF0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94A8-7BC9-4AD5-A579-58B3137702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387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DC2A-02C7-43B4-8881-A9A71FD41EF0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94A8-7BC9-4AD5-A579-58B3137702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047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DC2A-02C7-43B4-8881-A9A71FD41EF0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94A8-7BC9-4AD5-A579-58B3137702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78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4DC2A-02C7-43B4-8881-A9A71FD41EF0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394A8-7BC9-4AD5-A579-58B3137702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022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cuela Normal de Educación Preescolar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1" t="6977" r="20378" b="11628"/>
          <a:stretch/>
        </p:blipFill>
        <p:spPr bwMode="auto">
          <a:xfrm>
            <a:off x="76200" y="412674"/>
            <a:ext cx="1676400" cy="2133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1182329" y="186813"/>
            <a:ext cx="826647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Escuela Normal de </a:t>
            </a:r>
          </a:p>
          <a:p>
            <a:pPr algn="ctr"/>
            <a:r>
              <a:rPr lang="es-ES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Educación Preescolar del Estado</a:t>
            </a:r>
            <a:endParaRPr lang="es-E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92394" y="35052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/>
              <a:t>MODULO </a:t>
            </a:r>
            <a:r>
              <a:rPr lang="es-MX" sz="2400" b="1" dirty="0" smtClean="0"/>
              <a:t>1</a:t>
            </a:r>
          </a:p>
          <a:p>
            <a:pPr algn="ctr"/>
            <a:r>
              <a:rPr lang="es-MX" sz="2400" b="1" dirty="0" smtClean="0"/>
              <a:t>Unidad 1. </a:t>
            </a:r>
            <a:r>
              <a:rPr lang="es-MX" sz="2400" b="1" dirty="0"/>
              <a:t>Fundamentos generales del Plan de estudios 2011 de educación básica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592394" y="4800600"/>
            <a:ext cx="801820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u="sng" dirty="0"/>
              <a:t>ACTIVIDAD </a:t>
            </a:r>
            <a:r>
              <a:rPr lang="es-MX" sz="2800" b="1" u="sng" dirty="0" smtClean="0"/>
              <a:t>#</a:t>
            </a:r>
            <a:r>
              <a:rPr lang="es-MX" sz="2800" b="1" u="sng" dirty="0"/>
              <a:t> </a:t>
            </a:r>
            <a:r>
              <a:rPr lang="es-MX" sz="2800" b="1" u="sng" dirty="0" smtClean="0"/>
              <a:t>3</a:t>
            </a:r>
            <a:r>
              <a:rPr lang="es-MX" sz="2800" b="1" u="sng" dirty="0" smtClean="0"/>
              <a:t> </a:t>
            </a:r>
            <a:r>
              <a:rPr lang="es-MX" sz="2800" b="1" baseline="0" dirty="0" smtClean="0"/>
              <a:t>Competencias didácticas y su relación con los principios pedagógicos del plan de estudios 2011 de educación básica</a:t>
            </a:r>
            <a:endParaRPr lang="es-MX" sz="28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066800" y="2920425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/>
              <a:t>Programa de Fortalecimiento Académico</a:t>
            </a:r>
            <a:endParaRPr lang="es-MX" sz="32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76200" y="6336268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ALUMNA: PAOLA MICHEL VÁSQUEZ RODRÍGUEZ					#20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41322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>
            <a:normAutofit/>
          </a:bodyPr>
          <a:lstStyle/>
          <a:p>
            <a:r>
              <a:rPr lang="es-MX" sz="6000" u="sng" dirty="0">
                <a:latin typeface="Century Gothic" panose="020B0502020202020204" pitchFamily="34" charset="0"/>
              </a:rPr>
              <a:t>I</a:t>
            </a:r>
            <a:r>
              <a:rPr lang="es-MX" sz="6000" u="sng" dirty="0" smtClean="0">
                <a:latin typeface="Century Gothic" panose="020B0502020202020204" pitchFamily="34" charset="0"/>
              </a:rPr>
              <a:t>ntroducción</a:t>
            </a:r>
            <a:endParaRPr lang="es-MX" sz="6000" u="sng" dirty="0"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  <a:solidFill>
            <a:srgbClr val="92D050"/>
          </a:solidFill>
          <a:ln>
            <a:solidFill>
              <a:schemeClr val="tx1"/>
            </a:solidFill>
            <a:prstDash val="dashDot"/>
          </a:ln>
        </p:spPr>
        <p:txBody>
          <a:bodyPr/>
          <a:lstStyle/>
          <a:p>
            <a:pPr marL="0" indent="0" algn="ctr">
              <a:buNone/>
            </a:pPr>
            <a:r>
              <a:rPr lang="es-MX" dirty="0" smtClean="0"/>
              <a:t>Este cuadro se realizó para conocer la relación que existe entre las Competencias </a:t>
            </a:r>
            <a:r>
              <a:rPr lang="es-MX" dirty="0"/>
              <a:t>D</a:t>
            </a:r>
            <a:r>
              <a:rPr lang="es-MX" dirty="0" smtClean="0"/>
              <a:t>idácticas del Programa de Estudios 2011. Guía para la Educadora con los </a:t>
            </a:r>
            <a:r>
              <a:rPr lang="es-MX" dirty="0"/>
              <a:t>P</a:t>
            </a:r>
            <a:r>
              <a:rPr lang="es-MX" dirty="0" smtClean="0"/>
              <a:t>rincipios Pedagógicos del plan de estudios 2011, de educación básica.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8750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853592"/>
              </p:ext>
            </p:extLst>
          </p:nvPr>
        </p:nvGraphicFramePr>
        <p:xfrm>
          <a:off x="152400" y="152400"/>
          <a:ext cx="8839200" cy="655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3200"/>
                <a:gridCol w="1473200"/>
                <a:gridCol w="1473200"/>
                <a:gridCol w="1473200"/>
                <a:gridCol w="1473200"/>
                <a:gridCol w="1473200"/>
              </a:tblGrid>
              <a:tr h="152400">
                <a:tc gridSpan="6">
                  <a:txBody>
                    <a:bodyPr/>
                    <a:lstStyle/>
                    <a:p>
                      <a:pPr algn="ctr"/>
                      <a:r>
                        <a:rPr lang="es-MX" sz="1400" b="1" baseline="0" dirty="0" smtClean="0"/>
                        <a:t>Competencias didácticas y su relación con los principios pedagógicos del plan de estudios 2011 de educación básica </a:t>
                      </a:r>
                      <a:endParaRPr lang="es-MX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smtClean="0"/>
                        <a:t>L</a:t>
                      </a:r>
                      <a:r>
                        <a:rPr lang="es-MX" sz="2000" b="1" baseline="0" dirty="0" smtClean="0"/>
                        <a:t> y C</a:t>
                      </a:r>
                      <a:endParaRPr lang="es-MX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smtClean="0"/>
                        <a:t>P</a:t>
                      </a:r>
                      <a:r>
                        <a:rPr lang="es-MX" sz="2000" b="1" baseline="0" dirty="0" smtClean="0"/>
                        <a:t> M</a:t>
                      </a:r>
                      <a:endParaRPr lang="es-MX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smtClean="0"/>
                        <a:t>D</a:t>
                      </a:r>
                      <a:r>
                        <a:rPr lang="es-MX" sz="2000" b="1" baseline="0" dirty="0" smtClean="0"/>
                        <a:t> P S</a:t>
                      </a:r>
                      <a:endParaRPr lang="es-MX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smtClean="0"/>
                        <a:t>D</a:t>
                      </a:r>
                      <a:r>
                        <a:rPr lang="es-MX" sz="2000" b="1" baseline="0" dirty="0" smtClean="0"/>
                        <a:t> F S</a:t>
                      </a:r>
                      <a:endParaRPr lang="es-MX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baseline="0" dirty="0" smtClean="0"/>
                        <a:t> E C M</a:t>
                      </a:r>
                      <a:endParaRPr lang="es-MX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smtClean="0"/>
                        <a:t>E</a:t>
                      </a:r>
                      <a:r>
                        <a:rPr lang="es-MX" sz="2000" b="1" baseline="0" dirty="0" smtClean="0"/>
                        <a:t> A </a:t>
                      </a:r>
                      <a:r>
                        <a:rPr lang="es-MX" sz="2000" b="1" baseline="0" dirty="0" err="1" smtClean="0"/>
                        <a:t>A</a:t>
                      </a:r>
                      <a:endParaRPr lang="es-MX" sz="2000" b="1" dirty="0"/>
                    </a:p>
                  </a:txBody>
                  <a:tcPr anchor="ctr"/>
                </a:tc>
              </a:tr>
              <a:tr h="6172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Planificar para potenciar el aprendizaje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Generar ambientes de aprendizaje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Poner énfasis en el desarrollo de competencias,  el logro de los estándares curriculares y los aprendizajes esperados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Usar materiales educativos para favorecer el aprendizaje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57150" indent="-5715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Evaluar para aprender </a:t>
                      </a:r>
                    </a:p>
                    <a:p>
                      <a:pPr marL="57150" indent="-5715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Incorporar temas de relevancia social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La tutoría y la asesoría académica a la escuela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Planificar para potenciar el aprendizaje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Generar ambientes de aprendizaje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Poner énfasis en el desarrollo de competencias,  el logro de los estándares curriculares y los aprendizajes esperados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Usar materiales educativos para favorecer el aprendizaje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57150" indent="-5715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Evaluar para aprender </a:t>
                      </a:r>
                    </a:p>
                    <a:p>
                      <a:pPr marL="57150" indent="-5715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Planificar para potenciar el aprendizaje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Generar ambientes de aprendizaje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Trabajar en colaboración para construir el aprendizaje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Poner énfasis en el desarrollo de competencias</a:t>
                      </a:r>
                      <a:r>
                        <a:rPr lang="es-MX" sz="9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y los aprendizajes esperados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Usar materiales educativos para favorecer el aprendizaje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57150" indent="-5715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Evaluar para aprender </a:t>
                      </a:r>
                    </a:p>
                    <a:p>
                      <a:pPr marL="57150" indent="-5715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Favorecer la inclusión para atender a la diversidad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Incorporar temas de relevancia social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Renovar el pacto entre el estudiante, el docente, la familia y la escuela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Reorientar el liderazgo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La tutoría y la asesoría académica a la escuela</a:t>
                      </a: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Planificar para potenciar el aprendizaje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Generar ambientes de aprendizaje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Poner énfasis en el desarrollo de competencias</a:t>
                      </a:r>
                      <a:r>
                        <a:rPr lang="es-MX" sz="9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y los aprendizajes esperados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Usar materiales educativos para favorecer el aprendizaje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57150" indent="-5715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Evaluar para aprender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Favorecer la inclusión para atender a la diversidad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Centrar la atención en los estudiantes y en sus procesos de aprendizaje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Planificar para potenciar el aprendizaje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Generar ambientes de aprendizaje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Poner énfasis en el desarrollo de competencias,  el logro de los estándares curriculares y los aprendizajes esperados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Usar materiales educativos para favorecer el aprendizaje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57150" indent="-5715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Evaluar para aprender </a:t>
                      </a:r>
                    </a:p>
                    <a:p>
                      <a:pPr marL="57150" indent="-5715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Favorecer la inclusión para atender a la diversidad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Incorporar temas de relevancia social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Planificar para potenciar el aprendizaje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Generar ambientes de aprendizaje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Poner énfasis en el desarrollo de competencias</a:t>
                      </a:r>
                      <a:r>
                        <a:rPr lang="es-MX" sz="9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y los aprendizajes esperados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Usar materiales educativos para favorecer el aprendizaje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latin typeface="Century Gothic" panose="020B0502020202020204" pitchFamily="34" charset="0"/>
                      </a:endParaRPr>
                    </a:p>
                    <a:p>
                      <a:pPr marL="57150" indent="-5715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Evaluar para aprender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08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>
            <a:normAutofit/>
          </a:bodyPr>
          <a:lstStyle/>
          <a:p>
            <a:r>
              <a:rPr lang="es-MX" sz="6000" u="sng" dirty="0" smtClean="0">
                <a:latin typeface="Century Gothic" panose="020B0502020202020204" pitchFamily="34" charset="0"/>
              </a:rPr>
              <a:t>Conclusión</a:t>
            </a:r>
            <a:endParaRPr lang="es-MX" sz="6000" u="sng" dirty="0"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  <a:solidFill>
            <a:srgbClr val="92D050"/>
          </a:solidFill>
          <a:ln>
            <a:solidFill>
              <a:schemeClr val="tx1"/>
            </a:solidFill>
            <a:prstDash val="dashDot"/>
          </a:ln>
        </p:spPr>
        <p:txBody>
          <a:bodyPr/>
          <a:lstStyle/>
          <a:p>
            <a:pPr marL="0" indent="0" algn="ctr">
              <a:buNone/>
            </a:pPr>
            <a:r>
              <a:rPr lang="es-MX" dirty="0" smtClean="0"/>
              <a:t>Gracias a esta actividad pude encontrar la relación de lo que se busca favorecer con la Educación preescolar y lo que seguirá aprendiendo a lo largo de la Educación básica gracias a los principios pedagógicos.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233305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459</Words>
  <Application>Microsoft Office PowerPoint</Application>
  <PresentationFormat>Presentación en pantalla (4:3)</PresentationFormat>
  <Paragraphs>97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Introducción</vt:lpstr>
      <vt:lpstr>Presentación de PowerPoint</vt:lpstr>
      <vt:lpstr>Conclusión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Vasquez</dc:creator>
  <cp:lastModifiedBy>Paola Vasquez</cp:lastModifiedBy>
  <cp:revision>11</cp:revision>
  <dcterms:created xsi:type="dcterms:W3CDTF">2015-02-10T17:59:52Z</dcterms:created>
  <dcterms:modified xsi:type="dcterms:W3CDTF">2015-02-10T19:40:53Z</dcterms:modified>
</cp:coreProperties>
</file>