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5" r:id="rId2"/>
    <p:sldId id="266" r:id="rId3"/>
    <p:sldId id="263" r:id="rId4"/>
    <p:sldId id="267" r:id="rId5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00"/>
    <a:srgbClr val="FF66F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8FB837D-C827-4EFA-A057-4D05807E0F7C}" styleName="Estilo temático 1 - Énfasis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Estilo temático 1 - Énfasis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6" d="100"/>
          <a:sy n="46" d="100"/>
        </p:scale>
        <p:origin x="-1980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2DB60E-7D10-40A0-BF27-F6EA9E4F0662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DC278D-785F-40A3-9C7C-E5E06051442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118183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1DC278D-785F-40A3-9C7C-E5E060514425}" type="slidenum">
              <a:rPr lang="es-MX" smtClean="0"/>
              <a:t>3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33727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4496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941879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67890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0031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4851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2653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66418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8169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387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0471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2786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14DC2A-02C7-43B4-8881-A9A71FD41EF0}" type="datetimeFigureOut">
              <a:rPr lang="es-MX" smtClean="0"/>
              <a:t>10/02/2015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394A8-7BC9-4AD5-A579-58B31377027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022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Escuela Normal de Educación Preescolar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921" t="6977" r="20378" b="11628"/>
          <a:stretch/>
        </p:blipFill>
        <p:spPr bwMode="auto">
          <a:xfrm>
            <a:off x="76200" y="412674"/>
            <a:ext cx="1676400" cy="2133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4 Rectángulo"/>
          <p:cNvSpPr/>
          <p:nvPr/>
        </p:nvSpPr>
        <p:spPr>
          <a:xfrm>
            <a:off x="1182329" y="186813"/>
            <a:ext cx="8266471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5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Escuela Normal de </a:t>
            </a:r>
          </a:p>
          <a:p>
            <a:pPr algn="ctr"/>
            <a:r>
              <a:rPr lang="es-ES" sz="5400" b="1" dirty="0" smtClean="0">
                <a:ln w="12700">
                  <a:solidFill>
                    <a:sysClr val="windowText" lastClr="00000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Educación Preescolar del Estado</a:t>
            </a:r>
            <a:endParaRPr lang="es-ES" sz="5400" b="1" cap="none" spc="0" dirty="0">
              <a:ln w="12700">
                <a:solidFill>
                  <a:sysClr val="windowText" lastClr="000000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92394" y="3505200"/>
            <a:ext cx="8001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400" b="1" dirty="0"/>
              <a:t>MODULO </a:t>
            </a:r>
            <a:r>
              <a:rPr lang="es-MX" sz="2400" b="1" dirty="0" smtClean="0"/>
              <a:t>1</a:t>
            </a:r>
          </a:p>
          <a:p>
            <a:pPr algn="ctr"/>
            <a:r>
              <a:rPr lang="es-MX" sz="2400" b="1" dirty="0" smtClean="0"/>
              <a:t>Unidad 1. </a:t>
            </a:r>
            <a:r>
              <a:rPr lang="es-MX" sz="2400" b="1" dirty="0"/>
              <a:t>Fundamentos generales del Plan de estudios 2011 de educación básica </a:t>
            </a:r>
          </a:p>
        </p:txBody>
      </p:sp>
      <p:sp>
        <p:nvSpPr>
          <p:cNvPr id="7" name="6 Rectángulo"/>
          <p:cNvSpPr/>
          <p:nvPr/>
        </p:nvSpPr>
        <p:spPr>
          <a:xfrm>
            <a:off x="592394" y="4800600"/>
            <a:ext cx="8018205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800" b="1" u="sng" dirty="0"/>
              <a:t>ACTIVIDAD </a:t>
            </a:r>
            <a:r>
              <a:rPr lang="es-MX" sz="2800" b="1" u="sng" dirty="0" smtClean="0"/>
              <a:t>#</a:t>
            </a:r>
            <a:r>
              <a:rPr lang="es-MX" sz="2800" b="1" u="sng" dirty="0"/>
              <a:t> </a:t>
            </a:r>
            <a:r>
              <a:rPr lang="es-MX" sz="2800" b="1" u="sng" dirty="0" smtClean="0"/>
              <a:t>3</a:t>
            </a:r>
            <a:r>
              <a:rPr lang="es-MX" sz="2800" b="1" u="sng" dirty="0" smtClean="0"/>
              <a:t> </a:t>
            </a:r>
            <a:r>
              <a:rPr lang="es-MX" sz="2800" b="1" baseline="0" dirty="0" smtClean="0"/>
              <a:t>Competencias didácticas y su relación con los principios pedagógicos del plan de estudios 2011 de educación básica</a:t>
            </a:r>
            <a:endParaRPr lang="es-MX" sz="2800" b="1" dirty="0"/>
          </a:p>
        </p:txBody>
      </p:sp>
      <p:sp>
        <p:nvSpPr>
          <p:cNvPr id="8" name="7 CuadroTexto"/>
          <p:cNvSpPr txBox="1"/>
          <p:nvPr/>
        </p:nvSpPr>
        <p:spPr>
          <a:xfrm>
            <a:off x="1066800" y="2920425"/>
            <a:ext cx="754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/>
              <a:t>Programa de Fortalecimiento Académico</a:t>
            </a:r>
            <a:endParaRPr lang="es-MX" sz="3200" b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76200" y="6336268"/>
            <a:ext cx="8915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 smtClean="0"/>
              <a:t>ALUMNA: PAOLA MICHEL VÁSQUEZ RODRÍGUEZ					#20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413225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/>
          </a:bodyPr>
          <a:lstStyle/>
          <a:p>
            <a:r>
              <a:rPr lang="es-MX" sz="6000" u="sng" dirty="0">
                <a:latin typeface="Century Gothic" panose="020B0502020202020204" pitchFamily="34" charset="0"/>
              </a:rPr>
              <a:t>I</a:t>
            </a:r>
            <a:r>
              <a:rPr lang="es-MX" sz="6000" u="sng" dirty="0" smtClean="0">
                <a:latin typeface="Century Gothic" panose="020B0502020202020204" pitchFamily="34" charset="0"/>
              </a:rPr>
              <a:t>ntroducción</a:t>
            </a:r>
            <a:endParaRPr lang="es-MX" sz="6000" u="sng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  <a:solidFill>
            <a:srgbClr val="92D050"/>
          </a:solidFill>
          <a:ln>
            <a:solidFill>
              <a:schemeClr val="tx1"/>
            </a:solidFill>
            <a:prstDash val="dashDot"/>
          </a:ln>
        </p:spPr>
        <p:txBody>
          <a:bodyPr/>
          <a:lstStyle/>
          <a:p>
            <a:pPr marL="0" indent="0" algn="ctr">
              <a:buNone/>
            </a:pPr>
            <a:r>
              <a:rPr lang="es-MX" dirty="0" smtClean="0"/>
              <a:t>Este cuadro se realizó para conocer la relación que existe entre las Competencias </a:t>
            </a:r>
            <a:r>
              <a:rPr lang="es-MX" dirty="0"/>
              <a:t>D</a:t>
            </a:r>
            <a:r>
              <a:rPr lang="es-MX" dirty="0" smtClean="0"/>
              <a:t>idácticas del Programa de Estudios 2011. Guía para la Educadora con los </a:t>
            </a:r>
            <a:r>
              <a:rPr lang="es-MX" dirty="0"/>
              <a:t>P</a:t>
            </a:r>
            <a:r>
              <a:rPr lang="es-MX" dirty="0" smtClean="0"/>
              <a:t>rincipios Pedagógicos del plan de estudios 2011, de educación básica.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38750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9853592"/>
              </p:ext>
            </p:extLst>
          </p:nvPr>
        </p:nvGraphicFramePr>
        <p:xfrm>
          <a:off x="152400" y="152400"/>
          <a:ext cx="8839200" cy="6553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73200"/>
                <a:gridCol w="1473200"/>
                <a:gridCol w="1473200"/>
                <a:gridCol w="1473200"/>
                <a:gridCol w="1473200"/>
                <a:gridCol w="1473200"/>
              </a:tblGrid>
              <a:tr h="152400">
                <a:tc gridSpan="6">
                  <a:txBody>
                    <a:bodyPr/>
                    <a:lstStyle/>
                    <a:p>
                      <a:pPr algn="ctr"/>
                      <a:r>
                        <a:rPr lang="es-MX" sz="1400" b="1" baseline="0" dirty="0" smtClean="0"/>
                        <a:t>Competencias didácticas y su relación con los principios pedagógicos del plan de estudios 2011 de educación básica </a:t>
                      </a:r>
                      <a:endParaRPr lang="es-MX" sz="14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L</a:t>
                      </a:r>
                      <a:r>
                        <a:rPr lang="es-MX" sz="2000" b="1" baseline="0" dirty="0" smtClean="0"/>
                        <a:t> y C</a:t>
                      </a:r>
                      <a:endParaRPr lang="es-MX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P</a:t>
                      </a:r>
                      <a:r>
                        <a:rPr lang="es-MX" sz="2000" b="1" baseline="0" dirty="0" smtClean="0"/>
                        <a:t> M</a:t>
                      </a:r>
                      <a:endParaRPr lang="es-MX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D</a:t>
                      </a:r>
                      <a:r>
                        <a:rPr lang="es-MX" sz="2000" b="1" baseline="0" dirty="0" smtClean="0"/>
                        <a:t> P S</a:t>
                      </a:r>
                      <a:endParaRPr lang="es-MX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D</a:t>
                      </a:r>
                      <a:r>
                        <a:rPr lang="es-MX" sz="2000" b="1" baseline="0" dirty="0" smtClean="0"/>
                        <a:t> F S</a:t>
                      </a:r>
                      <a:endParaRPr lang="es-MX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baseline="0" dirty="0" smtClean="0"/>
                        <a:t> E C M</a:t>
                      </a:r>
                      <a:endParaRPr lang="es-MX" sz="20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000" b="1" dirty="0" smtClean="0"/>
                        <a:t>E</a:t>
                      </a:r>
                      <a:r>
                        <a:rPr lang="es-MX" sz="2000" b="1" baseline="0" dirty="0" smtClean="0"/>
                        <a:t> A </a:t>
                      </a:r>
                      <a:r>
                        <a:rPr lang="es-MX" sz="2000" b="1" baseline="0" dirty="0" err="1" smtClean="0"/>
                        <a:t>A</a:t>
                      </a:r>
                      <a:endParaRPr lang="es-MX" sz="2000" b="1" dirty="0"/>
                    </a:p>
                  </a:txBody>
                  <a:tcPr anchor="ctr"/>
                </a:tc>
              </a:tr>
              <a:tr h="617220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Planificar para potenciar el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Generar ambientes de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Poner énfasis en el desarrollo de competencias,  el logro de los estándares curriculares y los aprendizajes esperados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Usar materiales educativos para favorecer el aprendizaje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Evaluar para aprender </a:t>
                      </a: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Incorporar temas de relevancia social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La tutoría y la asesoría académica a la escuela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Planificar para potenciar el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Generar ambientes de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Poner énfasis en el desarrollo de competencias,  el logro de los estándares curriculares y los aprendizajes esperados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Usar materiales educativos para favorecer el aprendizaje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Evaluar para aprender </a:t>
                      </a: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s-MX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Planificar para potenciar el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Generar ambientes de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Trabajar en colaboración para construir el aprendizaje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Poner énfasis en el desarrollo de competencias</a:t>
                      </a:r>
                      <a:r>
                        <a:rPr lang="es-MX" sz="9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y los aprendizajes esperados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Usar materiales educativos para favorecer el aprendizaje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Evaluar para aprender </a:t>
                      </a: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Favorecer la inclusión para atender a la diversidad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Incorporar temas de relevancia social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Renovar el pacto entre el estudiante, el docente, la familia y la escuela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Reorientar el liderazgo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La tutoría y la asesoría académica a la escuela</a:t>
                      </a:r>
                    </a:p>
                  </a:txBody>
                  <a:tcPr>
                    <a:solidFill>
                      <a:srgbClr val="FF66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Planificar para potenciar el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Generar ambientes de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Poner énfasis en el desarrollo de competencias</a:t>
                      </a:r>
                      <a:r>
                        <a:rPr lang="es-MX" sz="9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y los aprendizajes esperados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Usar materiales educativos para favorecer el aprendizaje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Evaluar para aprender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Favorecer la inclusión para atender a la diversidad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Centrar la atención en los estudiantes y en sus procesos de aprendizaje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Planificar para potenciar el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Generar ambientes de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Poner énfasis en el desarrollo de competencias,  el logro de los estándares curriculares y los aprendizajes esperados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Usar materiales educativos para favorecer el aprendizaje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Evaluar para aprender </a:t>
                      </a: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Favorecer la inclusión para atender a la diversidad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Incorporar temas de relevancia social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rgbClr val="00CC0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Planificar para potenciar el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Generar ambientes de aprendizaje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Poner énfasis en el desarrollo de competencias</a:t>
                      </a:r>
                      <a:r>
                        <a:rPr lang="es-MX" sz="900" baseline="0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y los aprendizajes esperados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Usar materiales educativos para favorecer el aprendizaje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Char char="•"/>
                      </a:pPr>
                      <a:endParaRPr lang="es-MX" sz="900" dirty="0" smtClean="0">
                        <a:latin typeface="Century Gothic" panose="020B0502020202020204" pitchFamily="34" charset="0"/>
                      </a:endParaRPr>
                    </a:p>
                    <a:p>
                      <a:pPr marL="57150" indent="-57150">
                        <a:buFont typeface="Arial" panose="020B0604020202020204" pitchFamily="34" charset="0"/>
                        <a:buChar char="•"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Evaluar para aprender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s-MX" sz="9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408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/>
          </a:bodyPr>
          <a:lstStyle/>
          <a:p>
            <a:r>
              <a:rPr lang="es-MX" sz="6000" u="sng" dirty="0" smtClean="0">
                <a:latin typeface="Century Gothic" panose="020B0502020202020204" pitchFamily="34" charset="0"/>
              </a:rPr>
              <a:t>Conclusión</a:t>
            </a:r>
            <a:endParaRPr lang="es-MX" sz="6000" u="sng" dirty="0">
              <a:latin typeface="Century Gothic" panose="020B0502020202020204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2971800"/>
          </a:xfrm>
          <a:solidFill>
            <a:srgbClr val="92D050"/>
          </a:solidFill>
          <a:ln>
            <a:solidFill>
              <a:schemeClr val="tx1"/>
            </a:solidFill>
            <a:prstDash val="dashDot"/>
          </a:ln>
        </p:spPr>
        <p:txBody>
          <a:bodyPr/>
          <a:lstStyle/>
          <a:p>
            <a:pPr marL="0" indent="0" algn="ctr">
              <a:buNone/>
            </a:pPr>
            <a:r>
              <a:rPr lang="es-MX" dirty="0" smtClean="0"/>
              <a:t>Gracias a esta actividad pude encontrar la relación de lo que se busca favorecer con la Educación preescolar y lo que seguirá aprendiendo a lo largo de la Educación básica gracias a los principios pedagógicos.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233305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459</Words>
  <Application>Microsoft Office PowerPoint</Application>
  <PresentationFormat>Presentación en pantalla (4:3)</PresentationFormat>
  <Paragraphs>97</Paragraphs>
  <Slides>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Presentación de PowerPoint</vt:lpstr>
      <vt:lpstr>Introducción</vt:lpstr>
      <vt:lpstr>Presentación de PowerPoint</vt:lpstr>
      <vt:lpstr>Conclusión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Paola Vasquez</dc:creator>
  <cp:lastModifiedBy>Paola Vasquez</cp:lastModifiedBy>
  <cp:revision>11</cp:revision>
  <dcterms:created xsi:type="dcterms:W3CDTF">2015-02-10T17:59:52Z</dcterms:created>
  <dcterms:modified xsi:type="dcterms:W3CDTF">2015-02-10T19:40:53Z</dcterms:modified>
</cp:coreProperties>
</file>