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57" r:id="rId3"/>
    <p:sldId id="256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FA2D9F-31EE-496E-AD83-1063235D261C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5ECACB8A-E884-4BA2-9472-AB88A28BDCDA}">
      <dgm:prSet phldrT="[Texto]" custT="1"/>
      <dgm:spPr>
        <a:solidFill>
          <a:schemeClr val="bg1"/>
        </a:solidFill>
        <a:ln w="38100">
          <a:solidFill>
            <a:schemeClr val="accent1"/>
          </a:solidFill>
        </a:ln>
      </dgm:spPr>
      <dgm:t>
        <a:bodyPr/>
        <a:lstStyle/>
        <a:p>
          <a:r>
            <a:rPr lang="es-MX" sz="2000" b="1" dirty="0" smtClean="0">
              <a:solidFill>
                <a:schemeClr val="tx1"/>
              </a:solidFill>
              <a:latin typeface="Comic Sans MS" pitchFamily="66" charset="0"/>
            </a:rPr>
            <a:t>Campos formativos</a:t>
          </a:r>
          <a:endParaRPr lang="es-MX" sz="2000" b="1" dirty="0">
            <a:solidFill>
              <a:schemeClr val="tx1"/>
            </a:solidFill>
            <a:latin typeface="Comic Sans MS" pitchFamily="66" charset="0"/>
          </a:endParaRPr>
        </a:p>
      </dgm:t>
    </dgm:pt>
    <dgm:pt modelId="{D2392308-D6E3-44CE-8D4F-AC14B0CE2C18}" type="parTrans" cxnId="{319CA7CB-579B-4F53-8159-600EEFD6A808}">
      <dgm:prSet/>
      <dgm:spPr/>
      <dgm:t>
        <a:bodyPr/>
        <a:lstStyle/>
        <a:p>
          <a:endParaRPr lang="es-MX"/>
        </a:p>
      </dgm:t>
    </dgm:pt>
    <dgm:pt modelId="{14F9B6A7-BB82-48CA-B9B4-E2B80D32521D}" type="sibTrans" cxnId="{319CA7CB-579B-4F53-8159-600EEFD6A808}">
      <dgm:prSet/>
      <dgm:spPr/>
      <dgm:t>
        <a:bodyPr/>
        <a:lstStyle/>
        <a:p>
          <a:endParaRPr lang="es-MX"/>
        </a:p>
      </dgm:t>
    </dgm:pt>
    <dgm:pt modelId="{A0EEF690-6CD4-445F-BC83-023B7C7307D4}" type="asst">
      <dgm:prSet phldrT="[Texto]"/>
      <dgm:spPr>
        <a:solidFill>
          <a:schemeClr val="bg1"/>
        </a:solidFill>
        <a:ln w="38100">
          <a:solidFill>
            <a:srgbClr val="FFC000"/>
          </a:solidFill>
        </a:ln>
      </dgm:spPr>
      <dgm:t>
        <a:bodyPr/>
        <a:lstStyle/>
        <a:p>
          <a:pPr algn="l"/>
          <a:r>
            <a:rPr lang="es-MX" b="1" dirty="0" smtClean="0">
              <a:solidFill>
                <a:schemeClr val="tx1"/>
              </a:solidFill>
              <a:latin typeface="Comic Sans MS" pitchFamily="66" charset="0"/>
            </a:rPr>
            <a:t>-Lenguaje y comunicación </a:t>
          </a:r>
          <a:br>
            <a:rPr lang="es-MX" b="1" dirty="0" smtClean="0">
              <a:solidFill>
                <a:schemeClr val="tx1"/>
              </a:solidFill>
              <a:latin typeface="Comic Sans MS" pitchFamily="66" charset="0"/>
            </a:rPr>
          </a:br>
          <a:r>
            <a:rPr lang="es-MX" b="1" dirty="0" smtClean="0">
              <a:solidFill>
                <a:schemeClr val="tx1"/>
              </a:solidFill>
              <a:latin typeface="Comic Sans MS" pitchFamily="66" charset="0"/>
            </a:rPr>
            <a:t>-Pensamiento matemático</a:t>
          </a:r>
          <a:br>
            <a:rPr lang="es-MX" b="1" dirty="0" smtClean="0">
              <a:solidFill>
                <a:schemeClr val="tx1"/>
              </a:solidFill>
              <a:latin typeface="Comic Sans MS" pitchFamily="66" charset="0"/>
            </a:rPr>
          </a:br>
          <a:r>
            <a:rPr lang="es-MX" b="1" dirty="0" smtClean="0">
              <a:solidFill>
                <a:schemeClr val="tx1"/>
              </a:solidFill>
              <a:latin typeface="Comic Sans MS" pitchFamily="66" charset="0"/>
            </a:rPr>
            <a:t>-Exploración y conocimiento del mundo natural y social.</a:t>
          </a:r>
          <a:br>
            <a:rPr lang="es-MX" b="1" dirty="0" smtClean="0">
              <a:solidFill>
                <a:schemeClr val="tx1"/>
              </a:solidFill>
              <a:latin typeface="Comic Sans MS" pitchFamily="66" charset="0"/>
            </a:rPr>
          </a:br>
          <a:r>
            <a:rPr lang="es-MX" b="1" dirty="0" smtClean="0">
              <a:solidFill>
                <a:schemeClr val="tx1"/>
              </a:solidFill>
              <a:latin typeface="Comic Sans MS" pitchFamily="66" charset="0"/>
            </a:rPr>
            <a:t>-Desarrollo personal y para la convivencia</a:t>
          </a:r>
          <a:endParaRPr lang="es-MX" b="1" dirty="0">
            <a:solidFill>
              <a:schemeClr val="tx1"/>
            </a:solidFill>
            <a:latin typeface="Comic Sans MS" pitchFamily="66" charset="0"/>
          </a:endParaRPr>
        </a:p>
      </dgm:t>
    </dgm:pt>
    <dgm:pt modelId="{232B0A4E-B482-419A-A892-CEDC15A1232A}" type="parTrans" cxnId="{7BE294CB-A8EF-4481-9912-E3A6DC028D64}">
      <dgm:prSet/>
      <dgm:spPr>
        <a:ln w="19050"/>
      </dgm:spPr>
      <dgm:t>
        <a:bodyPr/>
        <a:lstStyle/>
        <a:p>
          <a:endParaRPr lang="es-MX" dirty="0">
            <a:solidFill>
              <a:schemeClr val="tx1"/>
            </a:solidFill>
            <a:latin typeface="Comic Sans MS" pitchFamily="66" charset="0"/>
          </a:endParaRPr>
        </a:p>
      </dgm:t>
    </dgm:pt>
    <dgm:pt modelId="{8FCD1E88-4672-41D0-8C15-0E3FB0762EE6}" type="sibTrans" cxnId="{7BE294CB-A8EF-4481-9912-E3A6DC028D64}">
      <dgm:prSet/>
      <dgm:spPr/>
      <dgm:t>
        <a:bodyPr/>
        <a:lstStyle/>
        <a:p>
          <a:endParaRPr lang="es-MX"/>
        </a:p>
      </dgm:t>
    </dgm:pt>
    <dgm:pt modelId="{516EA360-889D-45BF-AD49-01FA1D337D74}">
      <dgm:prSet phldrT="[Texto]" custT="1"/>
      <dgm:spPr>
        <a:solidFill>
          <a:schemeClr val="bg1"/>
        </a:solidFill>
        <a:ln w="38100">
          <a:solidFill>
            <a:srgbClr val="92D05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es-MX" sz="1400" b="0" dirty="0" smtClean="0">
              <a:solidFill>
                <a:schemeClr val="tx1"/>
              </a:solidFill>
              <a:latin typeface="Comic Sans MS" pitchFamily="66" charset="0"/>
            </a:rPr>
            <a:t>Planificar para potencializar el aprendizaje:</a:t>
          </a:r>
          <a:br>
            <a:rPr lang="es-MX" sz="1400" b="0" dirty="0" smtClean="0">
              <a:solidFill>
                <a:schemeClr val="tx1"/>
              </a:solidFill>
              <a:latin typeface="Comic Sans MS" pitchFamily="66" charset="0"/>
            </a:rPr>
          </a:br>
          <a:r>
            <a:rPr lang="es-MX" sz="1400" b="0" dirty="0" smtClean="0">
              <a:solidFill>
                <a:schemeClr val="tx1"/>
              </a:solidFill>
              <a:latin typeface="Comic Sans MS" pitchFamily="66" charset="0"/>
            </a:rPr>
            <a:t>-La planificación que el maestro realiza es en función a los campos formativos que nos brinda el programa y la valoración de las competencias incluidas en este.  </a:t>
          </a:r>
        </a:p>
        <a:p>
          <a:pPr algn="ctr">
            <a:lnSpc>
              <a:spcPct val="100000"/>
            </a:lnSpc>
          </a:pPr>
          <a:endParaRPr lang="es-MX" sz="1200" b="0" dirty="0">
            <a:solidFill>
              <a:schemeClr val="tx1"/>
            </a:solidFill>
            <a:latin typeface="Comic Sans MS" pitchFamily="66" charset="0"/>
          </a:endParaRPr>
        </a:p>
      </dgm:t>
    </dgm:pt>
    <dgm:pt modelId="{4941BF81-CDC9-4F50-9E1F-F2FD9D2B0C01}" type="parTrans" cxnId="{89036FE9-F184-4CD8-B2C2-7F21C596168F}">
      <dgm:prSet/>
      <dgm:spPr>
        <a:ln w="19050"/>
      </dgm:spPr>
      <dgm:t>
        <a:bodyPr/>
        <a:lstStyle/>
        <a:p>
          <a:endParaRPr lang="es-MX" dirty="0">
            <a:solidFill>
              <a:schemeClr val="tx1"/>
            </a:solidFill>
            <a:latin typeface="Comic Sans MS" pitchFamily="66" charset="0"/>
          </a:endParaRPr>
        </a:p>
      </dgm:t>
    </dgm:pt>
    <dgm:pt modelId="{31D516D3-F467-40B8-8DBA-675EADCEB937}" type="sibTrans" cxnId="{89036FE9-F184-4CD8-B2C2-7F21C596168F}">
      <dgm:prSet/>
      <dgm:spPr/>
      <dgm:t>
        <a:bodyPr/>
        <a:lstStyle/>
        <a:p>
          <a:endParaRPr lang="es-MX"/>
        </a:p>
      </dgm:t>
    </dgm:pt>
    <dgm:pt modelId="{0DE7751E-6E85-4386-8CAE-C88B152BAA63}">
      <dgm:prSet phldrT="[Texto]"/>
      <dgm:spPr>
        <a:solidFill>
          <a:schemeClr val="bg1"/>
        </a:solidFill>
        <a:ln w="38100">
          <a:solidFill>
            <a:srgbClr val="FF33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es-MX" dirty="0" smtClean="0">
              <a:solidFill>
                <a:schemeClr val="tx1"/>
              </a:solidFill>
              <a:latin typeface="Comic Sans MS" pitchFamily="66" charset="0"/>
            </a:rPr>
            <a:t>Generar ambientes de aprendizaje:</a:t>
          </a:r>
          <a:br>
            <a:rPr lang="es-MX" dirty="0" smtClean="0">
              <a:solidFill>
                <a:schemeClr val="tx1"/>
              </a:solidFill>
              <a:latin typeface="Comic Sans MS" pitchFamily="66" charset="0"/>
            </a:rPr>
          </a:br>
          <a:r>
            <a:rPr lang="es-MX" dirty="0" smtClean="0">
              <a:solidFill>
                <a:schemeClr val="tx1"/>
              </a:solidFill>
              <a:latin typeface="Comic Sans MS" pitchFamily="66" charset="0"/>
            </a:rPr>
            <a:t>-Es importante conocer el contexto que rodea a los alumnos para generar conciencia de que aspectos pueden ser los causantes de su desempeño escolar. </a:t>
          </a:r>
          <a:br>
            <a:rPr lang="es-MX" dirty="0" smtClean="0">
              <a:solidFill>
                <a:schemeClr val="tx1"/>
              </a:solidFill>
              <a:latin typeface="Comic Sans MS" pitchFamily="66" charset="0"/>
            </a:rPr>
          </a:br>
          <a:endParaRPr lang="es-MX" dirty="0">
            <a:solidFill>
              <a:schemeClr val="tx1"/>
            </a:solidFill>
            <a:latin typeface="Comic Sans MS" pitchFamily="66" charset="0"/>
          </a:endParaRPr>
        </a:p>
      </dgm:t>
    </dgm:pt>
    <dgm:pt modelId="{583B8860-01D2-4B88-8876-D06636D59ADF}" type="parTrans" cxnId="{B289CF3B-3F03-46FD-9615-D72148A3D4DC}">
      <dgm:prSet/>
      <dgm:spPr>
        <a:ln w="19050"/>
      </dgm:spPr>
      <dgm:t>
        <a:bodyPr/>
        <a:lstStyle/>
        <a:p>
          <a:endParaRPr lang="es-MX" dirty="0">
            <a:solidFill>
              <a:schemeClr val="tx1"/>
            </a:solidFill>
            <a:latin typeface="Comic Sans MS" pitchFamily="66" charset="0"/>
          </a:endParaRPr>
        </a:p>
      </dgm:t>
    </dgm:pt>
    <dgm:pt modelId="{873FFE42-DD80-43BF-86D0-AB3319189471}" type="sibTrans" cxnId="{B289CF3B-3F03-46FD-9615-D72148A3D4DC}">
      <dgm:prSet/>
      <dgm:spPr/>
      <dgm:t>
        <a:bodyPr/>
        <a:lstStyle/>
        <a:p>
          <a:endParaRPr lang="es-MX"/>
        </a:p>
      </dgm:t>
    </dgm:pt>
    <dgm:pt modelId="{7641E2BC-5210-4F55-9558-AC7AE24E6F0F}">
      <dgm:prSet phldrT="[Texto]"/>
      <dgm:spPr>
        <a:solidFill>
          <a:schemeClr val="bg1"/>
        </a:solidFill>
        <a:ln w="38100">
          <a:solidFill>
            <a:srgbClr val="0070C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es-MX" dirty="0" smtClean="0">
              <a:solidFill>
                <a:schemeClr val="tx1"/>
              </a:solidFill>
              <a:latin typeface="Comic Sans MS" pitchFamily="66" charset="0"/>
            </a:rPr>
            <a:t>Trabajar en colaboración para construir el aprendizaje:</a:t>
          </a:r>
          <a:br>
            <a:rPr lang="es-MX" dirty="0" smtClean="0">
              <a:solidFill>
                <a:schemeClr val="tx1"/>
              </a:solidFill>
              <a:latin typeface="Comic Sans MS" pitchFamily="66" charset="0"/>
            </a:rPr>
          </a:br>
          <a:r>
            <a:rPr lang="es-MX" dirty="0" smtClean="0">
              <a:solidFill>
                <a:schemeClr val="tx1"/>
              </a:solidFill>
              <a:latin typeface="Comic Sans MS" pitchFamily="66" charset="0"/>
            </a:rPr>
            <a:t>-En el campo de desarrollo personal y para la convivencia debemos concientizar al alumno de que  esta en una cultura inmersa en la diversidad  y la aceptación de ella. </a:t>
          </a:r>
          <a:endParaRPr lang="es-MX" dirty="0">
            <a:solidFill>
              <a:schemeClr val="tx1"/>
            </a:solidFill>
            <a:latin typeface="Comic Sans MS" pitchFamily="66" charset="0"/>
          </a:endParaRPr>
        </a:p>
      </dgm:t>
    </dgm:pt>
    <dgm:pt modelId="{5E399C1C-2D12-4E57-801F-6CA1435E3557}" type="parTrans" cxnId="{BDD05495-0948-455C-9F4A-952EFB120C28}">
      <dgm:prSet/>
      <dgm:spPr>
        <a:ln w="19050"/>
      </dgm:spPr>
      <dgm:t>
        <a:bodyPr/>
        <a:lstStyle/>
        <a:p>
          <a:endParaRPr lang="es-MX" dirty="0">
            <a:solidFill>
              <a:schemeClr val="tx1"/>
            </a:solidFill>
            <a:latin typeface="Comic Sans MS" pitchFamily="66" charset="0"/>
          </a:endParaRPr>
        </a:p>
      </dgm:t>
    </dgm:pt>
    <dgm:pt modelId="{52274A5E-701E-4448-88F6-9E289C61D7CD}" type="sibTrans" cxnId="{BDD05495-0948-455C-9F4A-952EFB120C28}">
      <dgm:prSet/>
      <dgm:spPr/>
      <dgm:t>
        <a:bodyPr/>
        <a:lstStyle/>
        <a:p>
          <a:endParaRPr lang="es-MX"/>
        </a:p>
      </dgm:t>
    </dgm:pt>
    <dgm:pt modelId="{661E8F59-9D1C-4BAD-B685-494BC9586369}" type="pres">
      <dgm:prSet presAssocID="{57FA2D9F-31EE-496E-AD83-1063235D261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B8882D0C-40B7-4D5C-AA7A-86DF1EA786BA}" type="pres">
      <dgm:prSet presAssocID="{5ECACB8A-E884-4BA2-9472-AB88A28BDCDA}" presName="hierRoot1" presStyleCnt="0">
        <dgm:presLayoutVars>
          <dgm:hierBranch val="init"/>
        </dgm:presLayoutVars>
      </dgm:prSet>
      <dgm:spPr/>
    </dgm:pt>
    <dgm:pt modelId="{21E2FD13-357C-45BF-91AF-45AB853615E1}" type="pres">
      <dgm:prSet presAssocID="{5ECACB8A-E884-4BA2-9472-AB88A28BDCDA}" presName="rootComposite1" presStyleCnt="0"/>
      <dgm:spPr/>
    </dgm:pt>
    <dgm:pt modelId="{051C0A09-D55B-465F-B131-E4985E980A7E}" type="pres">
      <dgm:prSet presAssocID="{5ECACB8A-E884-4BA2-9472-AB88A28BDCDA}" presName="rootText1" presStyleLbl="node0" presStyleIdx="0" presStyleCnt="1" custScaleX="156137" custScaleY="106410" custLinFactY="-91097" custLinFactNeighborX="5641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00E6E0F-3178-4F70-A498-8210AE27C50B}" type="pres">
      <dgm:prSet presAssocID="{5ECACB8A-E884-4BA2-9472-AB88A28BDCDA}" presName="rootConnector1" presStyleLbl="node1" presStyleIdx="0" presStyleCnt="0"/>
      <dgm:spPr/>
      <dgm:t>
        <a:bodyPr/>
        <a:lstStyle/>
        <a:p>
          <a:endParaRPr lang="es-MX"/>
        </a:p>
      </dgm:t>
    </dgm:pt>
    <dgm:pt modelId="{D8303E6D-0747-4572-8D8D-462D0E6B1CEF}" type="pres">
      <dgm:prSet presAssocID="{5ECACB8A-E884-4BA2-9472-AB88A28BDCDA}" presName="hierChild2" presStyleCnt="0"/>
      <dgm:spPr/>
    </dgm:pt>
    <dgm:pt modelId="{1DDDBC68-2F5D-43D2-833A-0F0EC0A1FA5D}" type="pres">
      <dgm:prSet presAssocID="{4941BF81-CDC9-4F50-9E1F-F2FD9D2B0C01}" presName="Name37" presStyleLbl="parChTrans1D2" presStyleIdx="0" presStyleCnt="4"/>
      <dgm:spPr/>
      <dgm:t>
        <a:bodyPr/>
        <a:lstStyle/>
        <a:p>
          <a:endParaRPr lang="es-MX"/>
        </a:p>
      </dgm:t>
    </dgm:pt>
    <dgm:pt modelId="{6825852B-622E-4E54-8006-B832F16FD893}" type="pres">
      <dgm:prSet presAssocID="{516EA360-889D-45BF-AD49-01FA1D337D74}" presName="hierRoot2" presStyleCnt="0">
        <dgm:presLayoutVars>
          <dgm:hierBranch val="init"/>
        </dgm:presLayoutVars>
      </dgm:prSet>
      <dgm:spPr/>
    </dgm:pt>
    <dgm:pt modelId="{9904B29E-DC53-4876-91A6-8E01FAADB721}" type="pres">
      <dgm:prSet presAssocID="{516EA360-889D-45BF-AD49-01FA1D337D74}" presName="rootComposite" presStyleCnt="0"/>
      <dgm:spPr/>
    </dgm:pt>
    <dgm:pt modelId="{8726745C-0275-452D-9A5A-14A3FBF9D6C4}" type="pres">
      <dgm:prSet presAssocID="{516EA360-889D-45BF-AD49-01FA1D337D74}" presName="rootText" presStyleLbl="node2" presStyleIdx="0" presStyleCnt="3" custScaleY="401527" custLinFactNeighborY="5541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546BD08-34DE-46E1-B39C-C3413982FD9A}" type="pres">
      <dgm:prSet presAssocID="{516EA360-889D-45BF-AD49-01FA1D337D74}" presName="rootConnector" presStyleLbl="node2" presStyleIdx="0" presStyleCnt="3"/>
      <dgm:spPr/>
      <dgm:t>
        <a:bodyPr/>
        <a:lstStyle/>
        <a:p>
          <a:endParaRPr lang="es-MX"/>
        </a:p>
      </dgm:t>
    </dgm:pt>
    <dgm:pt modelId="{469C2304-4D14-448B-AB93-1AA6346F0DE5}" type="pres">
      <dgm:prSet presAssocID="{516EA360-889D-45BF-AD49-01FA1D337D74}" presName="hierChild4" presStyleCnt="0"/>
      <dgm:spPr/>
    </dgm:pt>
    <dgm:pt modelId="{5DFBD182-F95C-4E18-8823-016BB69CC90B}" type="pres">
      <dgm:prSet presAssocID="{516EA360-889D-45BF-AD49-01FA1D337D74}" presName="hierChild5" presStyleCnt="0"/>
      <dgm:spPr/>
    </dgm:pt>
    <dgm:pt modelId="{50BB30F0-CAE7-4F86-9605-8FAEB5E4A058}" type="pres">
      <dgm:prSet presAssocID="{583B8860-01D2-4B88-8876-D06636D59ADF}" presName="Name37" presStyleLbl="parChTrans1D2" presStyleIdx="1" presStyleCnt="4"/>
      <dgm:spPr/>
      <dgm:t>
        <a:bodyPr/>
        <a:lstStyle/>
        <a:p>
          <a:endParaRPr lang="es-MX"/>
        </a:p>
      </dgm:t>
    </dgm:pt>
    <dgm:pt modelId="{A12E7D9C-3304-4416-8BCB-DF7775AA4461}" type="pres">
      <dgm:prSet presAssocID="{0DE7751E-6E85-4386-8CAE-C88B152BAA63}" presName="hierRoot2" presStyleCnt="0">
        <dgm:presLayoutVars>
          <dgm:hierBranch val="init"/>
        </dgm:presLayoutVars>
      </dgm:prSet>
      <dgm:spPr/>
    </dgm:pt>
    <dgm:pt modelId="{EBECB3A5-0A60-4A70-9E4E-BE2DCF1239B1}" type="pres">
      <dgm:prSet presAssocID="{0DE7751E-6E85-4386-8CAE-C88B152BAA63}" presName="rootComposite" presStyleCnt="0"/>
      <dgm:spPr/>
    </dgm:pt>
    <dgm:pt modelId="{6F62105F-F707-4BCE-B324-173034688BCF}" type="pres">
      <dgm:prSet presAssocID="{0DE7751E-6E85-4386-8CAE-C88B152BAA63}" presName="rootText" presStyleLbl="node2" presStyleIdx="1" presStyleCnt="3" custScaleY="328028" custLinFactNeighborX="4619" custLinFactNeighborY="2589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9162E2-AF2C-4AAE-A82C-4AAF0FD8E3D9}" type="pres">
      <dgm:prSet presAssocID="{0DE7751E-6E85-4386-8CAE-C88B152BAA63}" presName="rootConnector" presStyleLbl="node2" presStyleIdx="1" presStyleCnt="3"/>
      <dgm:spPr/>
      <dgm:t>
        <a:bodyPr/>
        <a:lstStyle/>
        <a:p>
          <a:endParaRPr lang="es-MX"/>
        </a:p>
      </dgm:t>
    </dgm:pt>
    <dgm:pt modelId="{31AB3940-A398-499C-BAF7-FB2D91C3EFD7}" type="pres">
      <dgm:prSet presAssocID="{0DE7751E-6E85-4386-8CAE-C88B152BAA63}" presName="hierChild4" presStyleCnt="0"/>
      <dgm:spPr/>
    </dgm:pt>
    <dgm:pt modelId="{CCDDC777-7001-4443-8161-1FFAC0524CEE}" type="pres">
      <dgm:prSet presAssocID="{0DE7751E-6E85-4386-8CAE-C88B152BAA63}" presName="hierChild5" presStyleCnt="0"/>
      <dgm:spPr/>
    </dgm:pt>
    <dgm:pt modelId="{E8EED4E7-8AD6-4338-853E-88EBC05D0820}" type="pres">
      <dgm:prSet presAssocID="{5E399C1C-2D12-4E57-801F-6CA1435E3557}" presName="Name37" presStyleLbl="parChTrans1D2" presStyleIdx="2" presStyleCnt="4"/>
      <dgm:spPr/>
      <dgm:t>
        <a:bodyPr/>
        <a:lstStyle/>
        <a:p>
          <a:endParaRPr lang="es-MX"/>
        </a:p>
      </dgm:t>
    </dgm:pt>
    <dgm:pt modelId="{8A0B2769-23AD-4FBA-B1EF-BF74222CD761}" type="pres">
      <dgm:prSet presAssocID="{7641E2BC-5210-4F55-9558-AC7AE24E6F0F}" presName="hierRoot2" presStyleCnt="0">
        <dgm:presLayoutVars>
          <dgm:hierBranch val="init"/>
        </dgm:presLayoutVars>
      </dgm:prSet>
      <dgm:spPr/>
    </dgm:pt>
    <dgm:pt modelId="{37234D62-8232-4877-8932-D2E5FE03BD15}" type="pres">
      <dgm:prSet presAssocID="{7641E2BC-5210-4F55-9558-AC7AE24E6F0F}" presName="rootComposite" presStyleCnt="0"/>
      <dgm:spPr/>
    </dgm:pt>
    <dgm:pt modelId="{F5F04E7E-F07F-4B77-8B89-B43CFB0B2E7A}" type="pres">
      <dgm:prSet presAssocID="{7641E2BC-5210-4F55-9558-AC7AE24E6F0F}" presName="rootText" presStyleLbl="node2" presStyleIdx="2" presStyleCnt="3" custScaleY="346719" custLinFactNeighborX="42736" custLinFactNeighborY="4364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4933DE-FA18-49B0-83F3-5E7410754565}" type="pres">
      <dgm:prSet presAssocID="{7641E2BC-5210-4F55-9558-AC7AE24E6F0F}" presName="rootConnector" presStyleLbl="node2" presStyleIdx="2" presStyleCnt="3"/>
      <dgm:spPr/>
      <dgm:t>
        <a:bodyPr/>
        <a:lstStyle/>
        <a:p>
          <a:endParaRPr lang="es-MX"/>
        </a:p>
      </dgm:t>
    </dgm:pt>
    <dgm:pt modelId="{8BF881F7-BFDF-4487-9962-ACAF08CC14E9}" type="pres">
      <dgm:prSet presAssocID="{7641E2BC-5210-4F55-9558-AC7AE24E6F0F}" presName="hierChild4" presStyleCnt="0"/>
      <dgm:spPr/>
    </dgm:pt>
    <dgm:pt modelId="{D771282A-8552-4D18-8578-9163F8759809}" type="pres">
      <dgm:prSet presAssocID="{7641E2BC-5210-4F55-9558-AC7AE24E6F0F}" presName="hierChild5" presStyleCnt="0"/>
      <dgm:spPr/>
    </dgm:pt>
    <dgm:pt modelId="{59259B0B-0B88-42FE-B320-DE23BFB5A68E}" type="pres">
      <dgm:prSet presAssocID="{5ECACB8A-E884-4BA2-9472-AB88A28BDCDA}" presName="hierChild3" presStyleCnt="0"/>
      <dgm:spPr/>
    </dgm:pt>
    <dgm:pt modelId="{BAB756BC-0F83-4BDE-A93D-D0B36973B48C}" type="pres">
      <dgm:prSet presAssocID="{232B0A4E-B482-419A-A892-CEDC15A1232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91014401-AAD9-4790-9D8B-64DB5993B380}" type="pres">
      <dgm:prSet presAssocID="{A0EEF690-6CD4-445F-BC83-023B7C7307D4}" presName="hierRoot3" presStyleCnt="0">
        <dgm:presLayoutVars>
          <dgm:hierBranch val="init"/>
        </dgm:presLayoutVars>
      </dgm:prSet>
      <dgm:spPr/>
    </dgm:pt>
    <dgm:pt modelId="{24903329-4CCF-491B-A271-E8E16AE595B6}" type="pres">
      <dgm:prSet presAssocID="{A0EEF690-6CD4-445F-BC83-023B7C7307D4}" presName="rootComposite3" presStyleCnt="0"/>
      <dgm:spPr/>
    </dgm:pt>
    <dgm:pt modelId="{7C1FE61A-4674-49EF-BE2C-50B517371B63}" type="pres">
      <dgm:prSet presAssocID="{A0EEF690-6CD4-445F-BC83-023B7C7307D4}" presName="rootText3" presStyleLbl="asst1" presStyleIdx="0" presStyleCnt="1" custScaleX="166624" custScaleY="147685" custLinFactNeighborX="-91562" custLinFactNeighborY="-6364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A53DEEA-A52B-4414-93A6-5C847B34D7FE}" type="pres">
      <dgm:prSet presAssocID="{A0EEF690-6CD4-445F-BC83-023B7C7307D4}" presName="rootConnector3" presStyleLbl="asst1" presStyleIdx="0" presStyleCnt="1"/>
      <dgm:spPr/>
      <dgm:t>
        <a:bodyPr/>
        <a:lstStyle/>
        <a:p>
          <a:endParaRPr lang="es-MX"/>
        </a:p>
      </dgm:t>
    </dgm:pt>
    <dgm:pt modelId="{FA5C4934-8828-469F-BF8B-1983798F8300}" type="pres">
      <dgm:prSet presAssocID="{A0EEF690-6CD4-445F-BC83-023B7C7307D4}" presName="hierChild6" presStyleCnt="0"/>
      <dgm:spPr/>
    </dgm:pt>
    <dgm:pt modelId="{2DA919A1-54ED-4B36-A95D-0D6551DAA9B3}" type="pres">
      <dgm:prSet presAssocID="{A0EEF690-6CD4-445F-BC83-023B7C7307D4}" presName="hierChild7" presStyleCnt="0"/>
      <dgm:spPr/>
    </dgm:pt>
  </dgm:ptLst>
  <dgm:cxnLst>
    <dgm:cxn modelId="{9BD67087-B3AB-4A19-93CA-3EAD3981BAEF}" type="presOf" srcId="{232B0A4E-B482-419A-A892-CEDC15A1232A}" destId="{BAB756BC-0F83-4BDE-A93D-D0B36973B48C}" srcOrd="0" destOrd="0" presId="urn:microsoft.com/office/officeart/2005/8/layout/orgChart1"/>
    <dgm:cxn modelId="{FA53E9F0-E55D-4E19-8B26-131336AD393B}" type="presOf" srcId="{57FA2D9F-31EE-496E-AD83-1063235D261C}" destId="{661E8F59-9D1C-4BAD-B685-494BC9586369}" srcOrd="0" destOrd="0" presId="urn:microsoft.com/office/officeart/2005/8/layout/orgChart1"/>
    <dgm:cxn modelId="{51800221-9F80-4AC0-AF4C-68D58BF79EB7}" type="presOf" srcId="{5E399C1C-2D12-4E57-801F-6CA1435E3557}" destId="{E8EED4E7-8AD6-4338-853E-88EBC05D0820}" srcOrd="0" destOrd="0" presId="urn:microsoft.com/office/officeart/2005/8/layout/orgChart1"/>
    <dgm:cxn modelId="{F3B5BB1C-7BE8-4D42-A929-63DB779492FD}" type="presOf" srcId="{7641E2BC-5210-4F55-9558-AC7AE24E6F0F}" destId="{F5F04E7E-F07F-4B77-8B89-B43CFB0B2E7A}" srcOrd="0" destOrd="0" presId="urn:microsoft.com/office/officeart/2005/8/layout/orgChart1"/>
    <dgm:cxn modelId="{89036FE9-F184-4CD8-B2C2-7F21C596168F}" srcId="{5ECACB8A-E884-4BA2-9472-AB88A28BDCDA}" destId="{516EA360-889D-45BF-AD49-01FA1D337D74}" srcOrd="1" destOrd="0" parTransId="{4941BF81-CDC9-4F50-9E1F-F2FD9D2B0C01}" sibTransId="{31D516D3-F467-40B8-8DBA-675EADCEB937}"/>
    <dgm:cxn modelId="{E8B18CBB-8B92-4986-AA0D-DFD7E724C9E9}" type="presOf" srcId="{A0EEF690-6CD4-445F-BC83-023B7C7307D4}" destId="{3A53DEEA-A52B-4414-93A6-5C847B34D7FE}" srcOrd="1" destOrd="0" presId="urn:microsoft.com/office/officeart/2005/8/layout/orgChart1"/>
    <dgm:cxn modelId="{DB7C08EA-E48F-412C-80E4-5DA106C93CB3}" type="presOf" srcId="{4941BF81-CDC9-4F50-9E1F-F2FD9D2B0C01}" destId="{1DDDBC68-2F5D-43D2-833A-0F0EC0A1FA5D}" srcOrd="0" destOrd="0" presId="urn:microsoft.com/office/officeart/2005/8/layout/orgChart1"/>
    <dgm:cxn modelId="{BDD05495-0948-455C-9F4A-952EFB120C28}" srcId="{5ECACB8A-E884-4BA2-9472-AB88A28BDCDA}" destId="{7641E2BC-5210-4F55-9558-AC7AE24E6F0F}" srcOrd="3" destOrd="0" parTransId="{5E399C1C-2D12-4E57-801F-6CA1435E3557}" sibTransId="{52274A5E-701E-4448-88F6-9E289C61D7CD}"/>
    <dgm:cxn modelId="{1FB5AC94-1DEE-462B-9C96-4DEBED279532}" type="presOf" srcId="{0DE7751E-6E85-4386-8CAE-C88B152BAA63}" destId="{F19162E2-AF2C-4AAE-A82C-4AAF0FD8E3D9}" srcOrd="1" destOrd="0" presId="urn:microsoft.com/office/officeart/2005/8/layout/orgChart1"/>
    <dgm:cxn modelId="{C5E514F5-2DCD-4E9C-B358-763D4543E5E5}" type="presOf" srcId="{516EA360-889D-45BF-AD49-01FA1D337D74}" destId="{8726745C-0275-452D-9A5A-14A3FBF9D6C4}" srcOrd="0" destOrd="0" presId="urn:microsoft.com/office/officeart/2005/8/layout/orgChart1"/>
    <dgm:cxn modelId="{B289CF3B-3F03-46FD-9615-D72148A3D4DC}" srcId="{5ECACB8A-E884-4BA2-9472-AB88A28BDCDA}" destId="{0DE7751E-6E85-4386-8CAE-C88B152BAA63}" srcOrd="2" destOrd="0" parTransId="{583B8860-01D2-4B88-8876-D06636D59ADF}" sibTransId="{873FFE42-DD80-43BF-86D0-AB3319189471}"/>
    <dgm:cxn modelId="{30F9E5C7-B0E9-440E-B5B0-AD732E5AC155}" type="presOf" srcId="{7641E2BC-5210-4F55-9558-AC7AE24E6F0F}" destId="{BC4933DE-FA18-49B0-83F3-5E7410754565}" srcOrd="1" destOrd="0" presId="urn:microsoft.com/office/officeart/2005/8/layout/orgChart1"/>
    <dgm:cxn modelId="{35BDADBE-77F6-4076-B9D5-C3F550BFDA31}" type="presOf" srcId="{5ECACB8A-E884-4BA2-9472-AB88A28BDCDA}" destId="{700E6E0F-3178-4F70-A498-8210AE27C50B}" srcOrd="1" destOrd="0" presId="urn:microsoft.com/office/officeart/2005/8/layout/orgChart1"/>
    <dgm:cxn modelId="{3B3B43AF-462D-4666-B177-1E158EE3AA79}" type="presOf" srcId="{583B8860-01D2-4B88-8876-D06636D59ADF}" destId="{50BB30F0-CAE7-4F86-9605-8FAEB5E4A058}" srcOrd="0" destOrd="0" presId="urn:microsoft.com/office/officeart/2005/8/layout/orgChart1"/>
    <dgm:cxn modelId="{3A83BAB7-DBE3-47AD-A12E-FEEEFDB1323E}" type="presOf" srcId="{0DE7751E-6E85-4386-8CAE-C88B152BAA63}" destId="{6F62105F-F707-4BCE-B324-173034688BCF}" srcOrd="0" destOrd="0" presId="urn:microsoft.com/office/officeart/2005/8/layout/orgChart1"/>
    <dgm:cxn modelId="{87F3D361-F4F6-4A7A-A033-9A4CCCF5258E}" type="presOf" srcId="{5ECACB8A-E884-4BA2-9472-AB88A28BDCDA}" destId="{051C0A09-D55B-465F-B131-E4985E980A7E}" srcOrd="0" destOrd="0" presId="urn:microsoft.com/office/officeart/2005/8/layout/orgChart1"/>
    <dgm:cxn modelId="{319CA7CB-579B-4F53-8159-600EEFD6A808}" srcId="{57FA2D9F-31EE-496E-AD83-1063235D261C}" destId="{5ECACB8A-E884-4BA2-9472-AB88A28BDCDA}" srcOrd="0" destOrd="0" parTransId="{D2392308-D6E3-44CE-8D4F-AC14B0CE2C18}" sibTransId="{14F9B6A7-BB82-48CA-B9B4-E2B80D32521D}"/>
    <dgm:cxn modelId="{7BE294CB-A8EF-4481-9912-E3A6DC028D64}" srcId="{5ECACB8A-E884-4BA2-9472-AB88A28BDCDA}" destId="{A0EEF690-6CD4-445F-BC83-023B7C7307D4}" srcOrd="0" destOrd="0" parTransId="{232B0A4E-B482-419A-A892-CEDC15A1232A}" sibTransId="{8FCD1E88-4672-41D0-8C15-0E3FB0762EE6}"/>
    <dgm:cxn modelId="{5A0C0FB0-7E1C-4227-BC96-F559D633EABF}" type="presOf" srcId="{A0EEF690-6CD4-445F-BC83-023B7C7307D4}" destId="{7C1FE61A-4674-49EF-BE2C-50B517371B63}" srcOrd="0" destOrd="0" presId="urn:microsoft.com/office/officeart/2005/8/layout/orgChart1"/>
    <dgm:cxn modelId="{0C551F40-4B11-4A69-B57F-8944849249DD}" type="presOf" srcId="{516EA360-889D-45BF-AD49-01FA1D337D74}" destId="{C546BD08-34DE-46E1-B39C-C3413982FD9A}" srcOrd="1" destOrd="0" presId="urn:microsoft.com/office/officeart/2005/8/layout/orgChart1"/>
    <dgm:cxn modelId="{20B7A823-00F3-4B04-B6F5-B39D38F0F366}" type="presParOf" srcId="{661E8F59-9D1C-4BAD-B685-494BC9586369}" destId="{B8882D0C-40B7-4D5C-AA7A-86DF1EA786BA}" srcOrd="0" destOrd="0" presId="urn:microsoft.com/office/officeart/2005/8/layout/orgChart1"/>
    <dgm:cxn modelId="{AECCE2CB-8421-4C1F-A4BA-2C6F5E3CF27D}" type="presParOf" srcId="{B8882D0C-40B7-4D5C-AA7A-86DF1EA786BA}" destId="{21E2FD13-357C-45BF-91AF-45AB853615E1}" srcOrd="0" destOrd="0" presId="urn:microsoft.com/office/officeart/2005/8/layout/orgChart1"/>
    <dgm:cxn modelId="{626C4D0D-B800-49ED-918E-7A9B9CC38BD6}" type="presParOf" srcId="{21E2FD13-357C-45BF-91AF-45AB853615E1}" destId="{051C0A09-D55B-465F-B131-E4985E980A7E}" srcOrd="0" destOrd="0" presId="urn:microsoft.com/office/officeart/2005/8/layout/orgChart1"/>
    <dgm:cxn modelId="{730FB0C1-2458-4F63-9E5A-9DFD6976F603}" type="presParOf" srcId="{21E2FD13-357C-45BF-91AF-45AB853615E1}" destId="{700E6E0F-3178-4F70-A498-8210AE27C50B}" srcOrd="1" destOrd="0" presId="urn:microsoft.com/office/officeart/2005/8/layout/orgChart1"/>
    <dgm:cxn modelId="{94800D42-7B9B-4D52-A937-E44238A9DEFD}" type="presParOf" srcId="{B8882D0C-40B7-4D5C-AA7A-86DF1EA786BA}" destId="{D8303E6D-0747-4572-8D8D-462D0E6B1CEF}" srcOrd="1" destOrd="0" presId="urn:microsoft.com/office/officeart/2005/8/layout/orgChart1"/>
    <dgm:cxn modelId="{167C9DFF-A0E6-4C6F-8CFD-A97B8F0DE435}" type="presParOf" srcId="{D8303E6D-0747-4572-8D8D-462D0E6B1CEF}" destId="{1DDDBC68-2F5D-43D2-833A-0F0EC0A1FA5D}" srcOrd="0" destOrd="0" presId="urn:microsoft.com/office/officeart/2005/8/layout/orgChart1"/>
    <dgm:cxn modelId="{C9364FAF-0418-49E9-A41D-77FC3172A9BE}" type="presParOf" srcId="{D8303E6D-0747-4572-8D8D-462D0E6B1CEF}" destId="{6825852B-622E-4E54-8006-B832F16FD893}" srcOrd="1" destOrd="0" presId="urn:microsoft.com/office/officeart/2005/8/layout/orgChart1"/>
    <dgm:cxn modelId="{87D9F147-6F60-4EB2-AFB3-F21C46C119A6}" type="presParOf" srcId="{6825852B-622E-4E54-8006-B832F16FD893}" destId="{9904B29E-DC53-4876-91A6-8E01FAADB721}" srcOrd="0" destOrd="0" presId="urn:microsoft.com/office/officeart/2005/8/layout/orgChart1"/>
    <dgm:cxn modelId="{D1ED04DD-7D18-46AD-BCC5-13C139945BB9}" type="presParOf" srcId="{9904B29E-DC53-4876-91A6-8E01FAADB721}" destId="{8726745C-0275-452D-9A5A-14A3FBF9D6C4}" srcOrd="0" destOrd="0" presId="urn:microsoft.com/office/officeart/2005/8/layout/orgChart1"/>
    <dgm:cxn modelId="{08888285-16C7-401C-A78E-1A69170AA75E}" type="presParOf" srcId="{9904B29E-DC53-4876-91A6-8E01FAADB721}" destId="{C546BD08-34DE-46E1-B39C-C3413982FD9A}" srcOrd="1" destOrd="0" presId="urn:microsoft.com/office/officeart/2005/8/layout/orgChart1"/>
    <dgm:cxn modelId="{DBCB210C-0C55-4A7E-B2B5-8B13EC0EB7B3}" type="presParOf" srcId="{6825852B-622E-4E54-8006-B832F16FD893}" destId="{469C2304-4D14-448B-AB93-1AA6346F0DE5}" srcOrd="1" destOrd="0" presId="urn:microsoft.com/office/officeart/2005/8/layout/orgChart1"/>
    <dgm:cxn modelId="{82058E67-59A7-4318-BDFE-08AF26883A0B}" type="presParOf" srcId="{6825852B-622E-4E54-8006-B832F16FD893}" destId="{5DFBD182-F95C-4E18-8823-016BB69CC90B}" srcOrd="2" destOrd="0" presId="urn:microsoft.com/office/officeart/2005/8/layout/orgChart1"/>
    <dgm:cxn modelId="{C0760B38-5529-4FD7-B96B-87A0E73087A6}" type="presParOf" srcId="{D8303E6D-0747-4572-8D8D-462D0E6B1CEF}" destId="{50BB30F0-CAE7-4F86-9605-8FAEB5E4A058}" srcOrd="2" destOrd="0" presId="urn:microsoft.com/office/officeart/2005/8/layout/orgChart1"/>
    <dgm:cxn modelId="{3C319E03-FEFA-4DE9-B8E1-C8B9758AF7E3}" type="presParOf" srcId="{D8303E6D-0747-4572-8D8D-462D0E6B1CEF}" destId="{A12E7D9C-3304-4416-8BCB-DF7775AA4461}" srcOrd="3" destOrd="0" presId="urn:microsoft.com/office/officeart/2005/8/layout/orgChart1"/>
    <dgm:cxn modelId="{93E32CC7-C8D6-4171-8C9C-BAE8B5F06876}" type="presParOf" srcId="{A12E7D9C-3304-4416-8BCB-DF7775AA4461}" destId="{EBECB3A5-0A60-4A70-9E4E-BE2DCF1239B1}" srcOrd="0" destOrd="0" presId="urn:microsoft.com/office/officeart/2005/8/layout/orgChart1"/>
    <dgm:cxn modelId="{3F240C31-CB19-4000-A1DE-84D07BCE5B6D}" type="presParOf" srcId="{EBECB3A5-0A60-4A70-9E4E-BE2DCF1239B1}" destId="{6F62105F-F707-4BCE-B324-173034688BCF}" srcOrd="0" destOrd="0" presId="urn:microsoft.com/office/officeart/2005/8/layout/orgChart1"/>
    <dgm:cxn modelId="{02C5D799-D77E-4ED1-8EE9-D3A432349733}" type="presParOf" srcId="{EBECB3A5-0A60-4A70-9E4E-BE2DCF1239B1}" destId="{F19162E2-AF2C-4AAE-A82C-4AAF0FD8E3D9}" srcOrd="1" destOrd="0" presId="urn:microsoft.com/office/officeart/2005/8/layout/orgChart1"/>
    <dgm:cxn modelId="{555932CF-9BBE-41F9-9B2C-FB069C998F87}" type="presParOf" srcId="{A12E7D9C-3304-4416-8BCB-DF7775AA4461}" destId="{31AB3940-A398-499C-BAF7-FB2D91C3EFD7}" srcOrd="1" destOrd="0" presId="urn:microsoft.com/office/officeart/2005/8/layout/orgChart1"/>
    <dgm:cxn modelId="{51FAA60A-38E2-4B61-9B0D-4661468421D1}" type="presParOf" srcId="{A12E7D9C-3304-4416-8BCB-DF7775AA4461}" destId="{CCDDC777-7001-4443-8161-1FFAC0524CEE}" srcOrd="2" destOrd="0" presId="urn:microsoft.com/office/officeart/2005/8/layout/orgChart1"/>
    <dgm:cxn modelId="{345D4B15-36D2-4E9E-BC18-9F32A948C2FE}" type="presParOf" srcId="{D8303E6D-0747-4572-8D8D-462D0E6B1CEF}" destId="{E8EED4E7-8AD6-4338-853E-88EBC05D0820}" srcOrd="4" destOrd="0" presId="urn:microsoft.com/office/officeart/2005/8/layout/orgChart1"/>
    <dgm:cxn modelId="{682D9511-5237-4C9A-8610-5E1D6E46F9D5}" type="presParOf" srcId="{D8303E6D-0747-4572-8D8D-462D0E6B1CEF}" destId="{8A0B2769-23AD-4FBA-B1EF-BF74222CD761}" srcOrd="5" destOrd="0" presId="urn:microsoft.com/office/officeart/2005/8/layout/orgChart1"/>
    <dgm:cxn modelId="{9EF8798F-3764-4851-A2C6-2319E02DC9DF}" type="presParOf" srcId="{8A0B2769-23AD-4FBA-B1EF-BF74222CD761}" destId="{37234D62-8232-4877-8932-D2E5FE03BD15}" srcOrd="0" destOrd="0" presId="urn:microsoft.com/office/officeart/2005/8/layout/orgChart1"/>
    <dgm:cxn modelId="{2E2A5CFF-7F5C-43EF-AC42-36D544AC9742}" type="presParOf" srcId="{37234D62-8232-4877-8932-D2E5FE03BD15}" destId="{F5F04E7E-F07F-4B77-8B89-B43CFB0B2E7A}" srcOrd="0" destOrd="0" presId="urn:microsoft.com/office/officeart/2005/8/layout/orgChart1"/>
    <dgm:cxn modelId="{FF2B323D-93F4-44F4-B7AD-51247C7432F5}" type="presParOf" srcId="{37234D62-8232-4877-8932-D2E5FE03BD15}" destId="{BC4933DE-FA18-49B0-83F3-5E7410754565}" srcOrd="1" destOrd="0" presId="urn:microsoft.com/office/officeart/2005/8/layout/orgChart1"/>
    <dgm:cxn modelId="{ACB713FA-69B2-4222-A6E6-61C5A9C86115}" type="presParOf" srcId="{8A0B2769-23AD-4FBA-B1EF-BF74222CD761}" destId="{8BF881F7-BFDF-4487-9962-ACAF08CC14E9}" srcOrd="1" destOrd="0" presId="urn:microsoft.com/office/officeart/2005/8/layout/orgChart1"/>
    <dgm:cxn modelId="{88E9D249-B450-4ABD-9843-ECE9090F1A30}" type="presParOf" srcId="{8A0B2769-23AD-4FBA-B1EF-BF74222CD761}" destId="{D771282A-8552-4D18-8578-9163F8759809}" srcOrd="2" destOrd="0" presId="urn:microsoft.com/office/officeart/2005/8/layout/orgChart1"/>
    <dgm:cxn modelId="{8F27B342-7685-436F-8D71-EB225E5025A7}" type="presParOf" srcId="{B8882D0C-40B7-4D5C-AA7A-86DF1EA786BA}" destId="{59259B0B-0B88-42FE-B320-DE23BFB5A68E}" srcOrd="2" destOrd="0" presId="urn:microsoft.com/office/officeart/2005/8/layout/orgChart1"/>
    <dgm:cxn modelId="{DF0F76A7-C561-487A-AEAD-BB046EA80B7C}" type="presParOf" srcId="{59259B0B-0B88-42FE-B320-DE23BFB5A68E}" destId="{BAB756BC-0F83-4BDE-A93D-D0B36973B48C}" srcOrd="0" destOrd="0" presId="urn:microsoft.com/office/officeart/2005/8/layout/orgChart1"/>
    <dgm:cxn modelId="{9A859833-1E7A-4C6B-8751-E62BA35B297C}" type="presParOf" srcId="{59259B0B-0B88-42FE-B320-DE23BFB5A68E}" destId="{91014401-AAD9-4790-9D8B-64DB5993B380}" srcOrd="1" destOrd="0" presId="urn:microsoft.com/office/officeart/2005/8/layout/orgChart1"/>
    <dgm:cxn modelId="{4D6B5EDD-5471-4FED-B5F7-B216FE19D04E}" type="presParOf" srcId="{91014401-AAD9-4790-9D8B-64DB5993B380}" destId="{24903329-4CCF-491B-A271-E8E16AE595B6}" srcOrd="0" destOrd="0" presId="urn:microsoft.com/office/officeart/2005/8/layout/orgChart1"/>
    <dgm:cxn modelId="{CDE32C40-50BC-41F4-A995-6FEA6DC9215B}" type="presParOf" srcId="{24903329-4CCF-491B-A271-E8E16AE595B6}" destId="{7C1FE61A-4674-49EF-BE2C-50B517371B63}" srcOrd="0" destOrd="0" presId="urn:microsoft.com/office/officeart/2005/8/layout/orgChart1"/>
    <dgm:cxn modelId="{AD0E3AC0-9D03-4E04-97F4-66849ACE8242}" type="presParOf" srcId="{24903329-4CCF-491B-A271-E8E16AE595B6}" destId="{3A53DEEA-A52B-4414-93A6-5C847B34D7FE}" srcOrd="1" destOrd="0" presId="urn:microsoft.com/office/officeart/2005/8/layout/orgChart1"/>
    <dgm:cxn modelId="{A5AD6191-1242-4479-A941-E0C0DC8B146B}" type="presParOf" srcId="{91014401-AAD9-4790-9D8B-64DB5993B380}" destId="{FA5C4934-8828-469F-BF8B-1983798F8300}" srcOrd="1" destOrd="0" presId="urn:microsoft.com/office/officeart/2005/8/layout/orgChart1"/>
    <dgm:cxn modelId="{7D813987-786F-4758-B1CB-3CF82C9778CB}" type="presParOf" srcId="{91014401-AAD9-4790-9D8B-64DB5993B380}" destId="{2DA919A1-54ED-4B36-A95D-0D6551DAA9B3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11BEA-6DBC-4016-B64C-7905C15CC0EA}" type="datetimeFigureOut">
              <a:rPr lang="es-MX" smtClean="0"/>
              <a:pPr/>
              <a:t>18/02/2015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48C98-F2FD-4871-AE0F-CA3B35BE4E96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85720" y="214290"/>
            <a:ext cx="8501122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400" dirty="0" smtClean="0">
                <a:latin typeface="Comic Sans MS" pitchFamily="66" charset="0"/>
                <a:cs typeface="Arial" pitchFamily="34" charset="0"/>
              </a:rPr>
              <a:t>Escuela Normal de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400" dirty="0"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400" dirty="0" smtClean="0">
                <a:latin typeface="Comic Sans MS" pitchFamily="66" charset="0"/>
                <a:cs typeface="Arial" pitchFamily="34" charset="0"/>
              </a:rPr>
              <a:t>}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400" dirty="0"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400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400" dirty="0"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400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400" dirty="0" smtClean="0">
                <a:latin typeface="Comic Sans MS" pitchFamily="66" charset="0"/>
                <a:cs typeface="Arial" pitchFamily="34" charset="0"/>
              </a:rPr>
              <a:t>Alumna: Martha Karina Zavala Cerda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2400" dirty="0" smtClean="0">
              <a:latin typeface="Comic Sans MS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latin typeface="Comic Sans MS" pitchFamily="66" charset="0"/>
              </a:rPr>
              <a:t>Mapa </a:t>
            </a:r>
            <a:r>
              <a:rPr lang="es-MX" sz="2400" b="1" dirty="0" smtClean="0">
                <a:latin typeface="Comic Sans MS" pitchFamily="66" charset="0"/>
              </a:rPr>
              <a:t>conceptual principios pedagógicos y su relación con los campos formativos. </a:t>
            </a:r>
            <a:endParaRPr lang="es-MX" sz="2400" b="1" dirty="0" smtClean="0">
              <a:latin typeface="Comic Sans MS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2400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400" dirty="0" smtClean="0">
                <a:latin typeface="Comic Sans MS" pitchFamily="66" charset="0"/>
                <a:cs typeface="Arial" pitchFamily="34" charset="0"/>
              </a:rPr>
              <a:t>Grupo: 4° C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400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 smtClean="0">
                <a:latin typeface="Comic Sans MS" pitchFamily="66" charset="0"/>
                <a:cs typeface="Arial" pitchFamily="34" charset="0"/>
              </a:rPr>
              <a:t>Saltillo, Coahuila de Zaragoza		</a:t>
            </a:r>
            <a:r>
              <a:rPr lang="es-MX" dirty="0" smtClean="0">
                <a:latin typeface="Comic Sans MS" pitchFamily="66" charset="0"/>
                <a:cs typeface="Arial" pitchFamily="34" charset="0"/>
              </a:rPr>
              <a:t>18 </a:t>
            </a:r>
            <a:r>
              <a:rPr lang="es-MX" dirty="0" smtClean="0">
                <a:latin typeface="Comic Sans MS" pitchFamily="66" charset="0"/>
                <a:cs typeface="Arial" pitchFamily="34" charset="0"/>
              </a:rPr>
              <a:t>Febrero 2015</a:t>
            </a:r>
            <a:endParaRPr lang="es-MX" dirty="0"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2400" dirty="0" smtClean="0"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2049" name="Imagen 1" descr="http://web.sec-coahuila.gob.mx/cidies/BIBLIOTECA_DIGITAL%5CDB%5CL%5CLOGOENE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928670"/>
            <a:ext cx="2443163" cy="1812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1800" dirty="0" smtClean="0">
                <a:latin typeface="Comic Sans MS" pitchFamily="66" charset="0"/>
              </a:rPr>
              <a:t>El programa de educación básica se centra en el desarrollo de competencias para la vida las cuales se encuentran inmersas en diversos campos formativos los cuales son: lenguaje y comunicación, pensamiento matemático, exploración y conocimiento del medio natural y social y el desarrollo personal y para la convivencia; Estos campos están enfocados en ayudar al alumno a alcanzar el perfil de egreso deseado y es base para el docente conocer su relación con los principios pedagógicos que sustentan y dan soporte a que esto se logre.  </a:t>
            </a:r>
            <a:endParaRPr lang="es-MX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71406" y="0"/>
          <a:ext cx="8929718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dirty="0" smtClean="0">
                <a:latin typeface="Comic Sans MS" pitchFamily="66" charset="0"/>
              </a:rPr>
              <a:t>Conclusión</a:t>
            </a:r>
            <a:endParaRPr lang="es-MX" sz="4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1800" dirty="0" smtClean="0">
                <a:latin typeface="Comic Sans MS" pitchFamily="66" charset="0"/>
              </a:rPr>
              <a:t>En conclusión, el programa esta integrado de forma en que cada campo formativo se desarrolla durante la educación básica del individuo, tratando de hacerlo competente para la vida. El docente debe considerar y poner en practica los principios pedagógicos para basar en ellos su practica educativa y con ello lograr el éxito en que sus alumnos adquieran y desarrollen las competencias propuestas por el programa. </a:t>
            </a:r>
            <a:endParaRPr lang="es-MX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221</Words>
  <Application>Microsoft Office PowerPoint</Application>
  <PresentationFormat>Presentación en pantalla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Introducción</vt:lpstr>
      <vt:lpstr>Diapositiva 3</vt:lpstr>
      <vt:lpstr>Conclusión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user</dc:creator>
  <cp:lastModifiedBy>karina</cp:lastModifiedBy>
  <cp:revision>3</cp:revision>
  <dcterms:created xsi:type="dcterms:W3CDTF">2015-02-17T01:24:09Z</dcterms:created>
  <dcterms:modified xsi:type="dcterms:W3CDTF">2015-02-19T03:34:14Z</dcterms:modified>
</cp:coreProperties>
</file>