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5987-1477-4BAA-8CB3-F930B9DC5AEF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25720-098D-456E-AB5F-6618246B4E0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304800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ESCUELA NORMAL DE EDUCACIÓN PREESCOLAR</a:t>
            </a:r>
          </a:p>
          <a:p>
            <a:pPr algn="ctr"/>
            <a:endParaRPr lang="en-US" sz="4800" dirty="0" smtClean="0"/>
          </a:p>
          <a:p>
            <a:pPr algn="ctr"/>
            <a:endParaRPr lang="en-US" sz="4800" dirty="0" smtClean="0"/>
          </a:p>
          <a:p>
            <a:pPr algn="ctr"/>
            <a:endParaRPr lang="en-US" sz="4800" dirty="0" smtClean="0"/>
          </a:p>
          <a:p>
            <a:pPr algn="ctr"/>
            <a:endParaRPr lang="en-US" sz="4800" dirty="0" smtClean="0"/>
          </a:p>
          <a:p>
            <a:pPr algn="ctr"/>
            <a:endParaRPr lang="en-US" sz="4800" dirty="0" smtClean="0"/>
          </a:p>
          <a:p>
            <a:pPr algn="ctr"/>
            <a:r>
              <a:rPr lang="en-US" sz="4800" dirty="0" err="1" smtClean="0"/>
              <a:t>María</a:t>
            </a:r>
            <a:r>
              <a:rPr lang="en-US" sz="4800" dirty="0" smtClean="0"/>
              <a:t> </a:t>
            </a:r>
            <a:r>
              <a:rPr lang="en-US" sz="4800" dirty="0" err="1" smtClean="0"/>
              <a:t>Mayela</a:t>
            </a:r>
            <a:r>
              <a:rPr lang="en-US" sz="4800" dirty="0" smtClean="0"/>
              <a:t> Valdes Luna</a:t>
            </a:r>
            <a:endParaRPr lang="en-US" sz="4800" dirty="0"/>
          </a:p>
        </p:txBody>
      </p:sp>
      <p:pic>
        <p:nvPicPr>
          <p:cNvPr id="5" name="4 Imagen" descr="escudo ene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752601"/>
            <a:ext cx="4699274" cy="34943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roceso alternativo"/>
          <p:cNvSpPr/>
          <p:nvPr/>
        </p:nvSpPr>
        <p:spPr>
          <a:xfrm>
            <a:off x="2743200" y="304800"/>
            <a:ext cx="3124200" cy="6858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C00000"/>
                </a:solidFill>
              </a:rPr>
              <a:t>Campos formativos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381000" y="1752600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Lenguaje y comunicación </a:t>
            </a:r>
            <a:endParaRPr lang="en-US" dirty="0"/>
          </a:p>
        </p:txBody>
      </p:sp>
      <p:sp>
        <p:nvSpPr>
          <p:cNvPr id="6" name="5 Elipse"/>
          <p:cNvSpPr/>
          <p:nvPr/>
        </p:nvSpPr>
        <p:spPr>
          <a:xfrm>
            <a:off x="457200" y="2590800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Pensamiento matemático </a:t>
            </a:r>
            <a:endParaRPr lang="en-US" dirty="0"/>
          </a:p>
        </p:txBody>
      </p:sp>
      <p:sp>
        <p:nvSpPr>
          <p:cNvPr id="7" name="6 Elipse"/>
          <p:cNvSpPr/>
          <p:nvPr/>
        </p:nvSpPr>
        <p:spPr>
          <a:xfrm>
            <a:off x="457200" y="3505200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Expresión y Apreciación Artísticas </a:t>
            </a:r>
            <a:endParaRPr lang="en-US" dirty="0"/>
          </a:p>
        </p:txBody>
      </p:sp>
      <p:sp>
        <p:nvSpPr>
          <p:cNvPr id="8" name="7 Elipse"/>
          <p:cNvSpPr/>
          <p:nvPr/>
        </p:nvSpPr>
        <p:spPr>
          <a:xfrm>
            <a:off x="457200" y="4343400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Exploración y conocimiento del mundo</a:t>
            </a:r>
            <a:endParaRPr lang="en-US" dirty="0"/>
          </a:p>
        </p:txBody>
      </p:sp>
      <p:sp>
        <p:nvSpPr>
          <p:cNvPr id="9" name="8 Elipse"/>
          <p:cNvSpPr/>
          <p:nvPr/>
        </p:nvSpPr>
        <p:spPr>
          <a:xfrm>
            <a:off x="533400" y="5181600"/>
            <a:ext cx="2057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Desarrollo personal y social</a:t>
            </a:r>
            <a:endParaRPr lang="en-US" dirty="0"/>
          </a:p>
        </p:txBody>
      </p:sp>
      <p:sp>
        <p:nvSpPr>
          <p:cNvPr id="10" name="9 Elipse"/>
          <p:cNvSpPr/>
          <p:nvPr/>
        </p:nvSpPr>
        <p:spPr>
          <a:xfrm>
            <a:off x="457200" y="6019800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Desarrollo físico y salud</a:t>
            </a:r>
            <a:endParaRPr lang="en-US" dirty="0"/>
          </a:p>
        </p:txBody>
      </p:sp>
      <p:cxnSp>
        <p:nvCxnSpPr>
          <p:cNvPr id="19" name="18 Conector angular"/>
          <p:cNvCxnSpPr/>
          <p:nvPr/>
        </p:nvCxnSpPr>
        <p:spPr>
          <a:xfrm rot="10800000" flipV="1">
            <a:off x="1295400" y="609600"/>
            <a:ext cx="1295400" cy="990600"/>
          </a:xfrm>
          <a:prstGeom prst="bentConnector3">
            <a:avLst>
              <a:gd name="adj1" fmla="val 1034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3810000" y="4724400"/>
            <a:ext cx="3200400" cy="57708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MX" sz="1050" dirty="0"/>
              <a:t>Trabajar en colaboración para construir el </a:t>
            </a:r>
            <a:r>
              <a:rPr lang="es-MX" sz="1050" dirty="0" smtClean="0"/>
              <a:t>aprendizaje</a:t>
            </a:r>
          </a:p>
          <a:p>
            <a:pPr algn="just">
              <a:buFont typeface="Arial" pitchFamily="34" charset="0"/>
              <a:buChar char="•"/>
            </a:pPr>
            <a:r>
              <a:rPr lang="es-MX" sz="1050" dirty="0" smtClean="0"/>
              <a:t>Reorientar el liderazgo y la tutoría y la asesoría académica en la escuela </a:t>
            </a:r>
            <a:endParaRPr lang="en-US" sz="1050" dirty="0" smtClean="0"/>
          </a:p>
        </p:txBody>
      </p:sp>
      <p:sp>
        <p:nvSpPr>
          <p:cNvPr id="29" name="28 Rectángulo"/>
          <p:cNvSpPr/>
          <p:nvPr/>
        </p:nvSpPr>
        <p:spPr>
          <a:xfrm>
            <a:off x="3886200" y="1219200"/>
            <a:ext cx="3048000" cy="2677656"/>
          </a:xfrm>
          <a:prstGeom prst="rect">
            <a:avLst/>
          </a:prstGeom>
          <a:ln w="31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400" dirty="0"/>
              <a:t> Planificar para potenciar el </a:t>
            </a:r>
            <a:r>
              <a:rPr lang="es-MX" sz="1400" dirty="0" smtClean="0"/>
              <a:t>aprendizaje</a:t>
            </a:r>
          </a:p>
          <a:p>
            <a:pPr>
              <a:buFont typeface="Arial" pitchFamily="34" charset="0"/>
              <a:buChar char="•"/>
            </a:pPr>
            <a:r>
              <a:rPr lang="es-MX" sz="1400" dirty="0" smtClean="0"/>
              <a:t>Evaluar para aprender</a:t>
            </a:r>
          </a:p>
          <a:p>
            <a:pPr>
              <a:buFont typeface="Arial" pitchFamily="34" charset="0"/>
              <a:buChar char="•"/>
            </a:pPr>
            <a:r>
              <a:rPr lang="es-MX" sz="1400" dirty="0" smtClean="0"/>
              <a:t>Generar ambientes de aprendizaje</a:t>
            </a:r>
          </a:p>
          <a:p>
            <a:pPr>
              <a:buFont typeface="Arial" pitchFamily="34" charset="0"/>
              <a:buChar char="•"/>
            </a:pPr>
            <a:r>
              <a:rPr lang="es-MX" sz="1400" dirty="0" smtClean="0"/>
              <a:t>Favorecer la inclusión para atender a la diversidad</a:t>
            </a:r>
          </a:p>
          <a:p>
            <a:pPr>
              <a:buFont typeface="Arial" pitchFamily="34" charset="0"/>
              <a:buChar char="•"/>
            </a:pPr>
            <a:r>
              <a:rPr lang="es-MX" sz="1400" dirty="0" smtClean="0"/>
              <a:t>La tutoría y la asesoría académica a la escuela</a:t>
            </a:r>
          </a:p>
          <a:p>
            <a:pPr lvl="0">
              <a:buFont typeface="Arial" pitchFamily="34" charset="0"/>
              <a:buChar char="•"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Centrar la atención en los estudiantes y en sus procesos de aprendizaje</a:t>
            </a:r>
          </a:p>
          <a:p>
            <a:pPr>
              <a:buFont typeface="Arial" pitchFamily="34" charset="0"/>
              <a:buChar char="•"/>
            </a:pPr>
            <a:r>
              <a:rPr lang="es-MX" sz="1400" dirty="0" smtClean="0"/>
              <a:t>Renovar el pacto entre el estudiante,  el docente, la familia y la escuela</a:t>
            </a:r>
            <a:endParaRPr lang="en-US" sz="1400" dirty="0" smtClean="0"/>
          </a:p>
        </p:txBody>
      </p:sp>
      <p:sp>
        <p:nvSpPr>
          <p:cNvPr id="32" name="31 Rectángulo"/>
          <p:cNvSpPr/>
          <p:nvPr/>
        </p:nvSpPr>
        <p:spPr>
          <a:xfrm>
            <a:off x="3810000" y="6172200"/>
            <a:ext cx="3429000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/>
              <a:t>Desarrollo </a:t>
            </a:r>
            <a:r>
              <a:rPr lang="es-MX" sz="1200" dirty="0"/>
              <a:t>de competencias, el logro de los estándares curriculares y los aprendizajes esperados</a:t>
            </a:r>
            <a:endParaRPr lang="en-US" sz="1200" dirty="0"/>
          </a:p>
        </p:txBody>
      </p:sp>
      <p:sp>
        <p:nvSpPr>
          <p:cNvPr id="33" name="32 Rectángulo"/>
          <p:cNvSpPr/>
          <p:nvPr/>
        </p:nvSpPr>
        <p:spPr>
          <a:xfrm>
            <a:off x="3810000" y="3962400"/>
            <a:ext cx="3124200" cy="58477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600" dirty="0"/>
              <a:t>Usar materiales educativos para favorecer el aprendizaje</a:t>
            </a:r>
            <a:endParaRPr lang="en-US" sz="1600" dirty="0"/>
          </a:p>
        </p:txBody>
      </p:sp>
      <p:sp>
        <p:nvSpPr>
          <p:cNvPr id="36" name="35 Rectángulo"/>
          <p:cNvSpPr/>
          <p:nvPr/>
        </p:nvSpPr>
        <p:spPr>
          <a:xfrm>
            <a:off x="3886200" y="5410200"/>
            <a:ext cx="3200400" cy="58477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600" dirty="0"/>
              <a:t>Incorporar temas de relevancia social</a:t>
            </a:r>
            <a:endParaRPr lang="en-US" sz="1600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2667000" y="2133600"/>
            <a:ext cx="1219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flipV="1">
            <a:off x="2590800" y="2286000"/>
            <a:ext cx="1295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V="1">
            <a:off x="2743200" y="2286000"/>
            <a:ext cx="11430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2667000" y="2286000"/>
            <a:ext cx="1219200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2667000" y="2286000"/>
            <a:ext cx="12192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flipV="1">
            <a:off x="2667000" y="2286000"/>
            <a:ext cx="121920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33" idx="1"/>
            <a:endCxn id="7" idx="6"/>
          </p:cNvCxnSpPr>
          <p:nvPr/>
        </p:nvCxnSpPr>
        <p:spPr>
          <a:xfrm flipH="1" flipV="1">
            <a:off x="2590800" y="3886200"/>
            <a:ext cx="1219200" cy="368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24" idx="1"/>
            <a:endCxn id="9" idx="6"/>
          </p:cNvCxnSpPr>
          <p:nvPr/>
        </p:nvCxnSpPr>
        <p:spPr>
          <a:xfrm flipH="1">
            <a:off x="2590800" y="5012941"/>
            <a:ext cx="1219200" cy="54965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59 Conector recto"/>
          <p:cNvCxnSpPr>
            <a:stCxn id="36" idx="1"/>
            <a:endCxn id="9" idx="6"/>
          </p:cNvCxnSpPr>
          <p:nvPr/>
        </p:nvCxnSpPr>
        <p:spPr>
          <a:xfrm flipH="1" flipV="1">
            <a:off x="2590800" y="5562600"/>
            <a:ext cx="1295400" cy="1399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36" idx="1"/>
            <a:endCxn id="8" idx="6"/>
          </p:cNvCxnSpPr>
          <p:nvPr/>
        </p:nvCxnSpPr>
        <p:spPr>
          <a:xfrm flipH="1" flipV="1">
            <a:off x="2590800" y="4724400"/>
            <a:ext cx="1295400" cy="9781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6" name="65 Conector recto"/>
          <p:cNvCxnSpPr>
            <a:stCxn id="32" idx="1"/>
          </p:cNvCxnSpPr>
          <p:nvPr/>
        </p:nvCxnSpPr>
        <p:spPr>
          <a:xfrm flipH="1" flipV="1">
            <a:off x="2590800" y="2286000"/>
            <a:ext cx="1219200" cy="411703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66 Conector recto"/>
          <p:cNvCxnSpPr>
            <a:endCxn id="6" idx="6"/>
          </p:cNvCxnSpPr>
          <p:nvPr/>
        </p:nvCxnSpPr>
        <p:spPr>
          <a:xfrm flipH="1" flipV="1">
            <a:off x="2514600" y="3009900"/>
            <a:ext cx="1295400" cy="339313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32" idx="1"/>
            <a:endCxn id="8" idx="6"/>
          </p:cNvCxnSpPr>
          <p:nvPr/>
        </p:nvCxnSpPr>
        <p:spPr>
          <a:xfrm flipH="1" flipV="1">
            <a:off x="2590800" y="4724400"/>
            <a:ext cx="1219200" cy="167863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32" idx="1"/>
          </p:cNvCxnSpPr>
          <p:nvPr/>
        </p:nvCxnSpPr>
        <p:spPr>
          <a:xfrm flipH="1" flipV="1">
            <a:off x="2590800" y="5523384"/>
            <a:ext cx="1219200" cy="87964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136</Words>
  <Application>Microsoft Office PowerPoint</Application>
  <PresentationFormat>Presentación en pantalla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Mayis Valdez</dc:creator>
  <cp:lastModifiedBy>Mayis Valdez</cp:lastModifiedBy>
  <cp:revision>15</cp:revision>
  <dcterms:created xsi:type="dcterms:W3CDTF">2015-02-10T17:28:20Z</dcterms:created>
  <dcterms:modified xsi:type="dcterms:W3CDTF">2015-02-19T00:47:29Z</dcterms:modified>
</cp:coreProperties>
</file>