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2500B1-7D43-4D84-A443-8E9CED6A8D9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709C31-FD9A-48CC-8F4C-2ABFDEA8BFC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5852" y="357166"/>
            <a:ext cx="7429552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s-E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Escuela Normal de Educación Preescolar</a:t>
            </a:r>
          </a:p>
          <a:p>
            <a:pPr algn="ctr"/>
            <a:endParaRPr lang="es-E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s-E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s-E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Giovanna Vanesa</a:t>
            </a:r>
          </a:p>
          <a:p>
            <a:pPr algn="ctr"/>
            <a:r>
              <a:rPr lang="es-E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Hernández González</a:t>
            </a:r>
            <a:endParaRPr lang="es-E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8" y="285728"/>
          <a:ext cx="8358246" cy="62865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9123"/>
                <a:gridCol w="4179123"/>
              </a:tblGrid>
              <a:tr h="7410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Campos de formación para la Educación Básica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</a:tr>
              <a:tr h="142286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Lenguaje y comunicación.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Tiene como finalidad desarrollar competencias comunicativas a partir del uso y estudio formal del lenguaje.  El niño debe aprender a desarrollar habilidades para hablar, escuchar e interactuar con otras </a:t>
                      </a:r>
                      <a:r>
                        <a:rPr lang="es-MX" sz="1200" baseline="0" dirty="0" smtClean="0"/>
                        <a:t> personas,  comprender , interpretar  y producir diversos tipos e textos  e identifiquen problemas y los solucionen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80229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Pensamiento matemático.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El</a:t>
                      </a:r>
                      <a:r>
                        <a:rPr lang="es-MX" sz="1200" baseline="0" dirty="0" smtClean="0"/>
                        <a:t> énfasis de este campo es la resolución de  problemas , en la formulación de argumentos para explicar algún resultado </a:t>
                      </a:r>
                      <a:r>
                        <a:rPr lang="es-MX" sz="1200" dirty="0" smtClean="0"/>
                        <a:t> y el diseñar estrategias y sus procesos para la toma de decisiones.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 La aplicación mecánica</a:t>
                      </a:r>
                      <a:r>
                        <a:rPr lang="es-MX" sz="1200" baseline="0" dirty="0" smtClean="0"/>
                        <a:t> de un algoritmo en la representación algebraica,  en preescolar lleven a cabo los principios de conteo,  importancia y utilidad del número,  en la vida diaria  y la aplicación de estrategias.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087154"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/>
                        <a:t>Exploración y comprensión del mundo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natural y social.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Integra aspectos biológicos, históricos</a:t>
                      </a:r>
                      <a:r>
                        <a:rPr lang="es-MX" sz="1200" baseline="0" dirty="0" smtClean="0"/>
                        <a:t>, sociales, políticos, económicos, geográficos y científicos.  Constituye la base del pensamiento crítico, así mismo la perspectiva de explorar y entender el entorno.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233149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 Desarrollo personal y para la convivencia.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Que los estudiante aprendan a actuar con juicio  critico  favor  de la democracia , libertad,</a:t>
                      </a:r>
                      <a:r>
                        <a:rPr lang="es-MX" sz="1200" baseline="0" dirty="0" smtClean="0"/>
                        <a:t> la paz, el respeto a las demás personas, al legalidad y a los derechos humanos. El manejo armónico de las relaciones personales y afectivas para desarrollar la identidad y construir identidad y conciencia social.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785918" y="1000108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Principios </a:t>
            </a:r>
          </a:p>
          <a:p>
            <a:pPr algn="ctr"/>
            <a:r>
              <a:rPr lang="es-MX" dirty="0" smtClean="0"/>
              <a:t>Pedagógicos</a:t>
            </a:r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6143636" y="1000108"/>
            <a:ext cx="128588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Campos Formativos</a:t>
            </a:r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714348" y="2071678"/>
            <a:ext cx="37147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2326465" y="1888321"/>
            <a:ext cx="357190" cy="95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6612745" y="1888321"/>
            <a:ext cx="357190" cy="95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4929190" y="2071678"/>
            <a:ext cx="35719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26 Rectángulo redondeado"/>
          <p:cNvSpPr/>
          <p:nvPr/>
        </p:nvSpPr>
        <p:spPr>
          <a:xfrm>
            <a:off x="4929190" y="2357430"/>
            <a:ext cx="100013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Lenguaje y comunicación</a:t>
            </a:r>
            <a:endParaRPr lang="es-MX" sz="1050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6072198" y="2357430"/>
            <a:ext cx="100013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Pensamiento Matemático</a:t>
            </a:r>
            <a:endParaRPr lang="es-MX" sz="105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7215206" y="2357430"/>
            <a:ext cx="150019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Exploración y comprensión del mundo natural y social</a:t>
            </a:r>
            <a:endParaRPr lang="es-MX" sz="1050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6215074" y="3143248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Desarrollo personal y para la convivencia</a:t>
            </a:r>
            <a:endParaRPr lang="es-MX" sz="1050" dirty="0"/>
          </a:p>
        </p:txBody>
      </p:sp>
      <p:sp>
        <p:nvSpPr>
          <p:cNvPr id="32" name="31 Rectángulo redondeado"/>
          <p:cNvSpPr/>
          <p:nvPr/>
        </p:nvSpPr>
        <p:spPr>
          <a:xfrm>
            <a:off x="142844" y="221455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Planificar para potenciar el aprendizaje</a:t>
            </a:r>
            <a:endParaRPr lang="es-MX" sz="1050" dirty="0"/>
          </a:p>
        </p:txBody>
      </p:sp>
      <p:sp>
        <p:nvSpPr>
          <p:cNvPr id="33" name="32 Rectángulo redondeado"/>
          <p:cNvSpPr/>
          <p:nvPr/>
        </p:nvSpPr>
        <p:spPr>
          <a:xfrm>
            <a:off x="1357290" y="221455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Generar ambiente de aprendizaje</a:t>
            </a:r>
            <a:endParaRPr lang="es-MX" sz="1050" dirty="0"/>
          </a:p>
        </p:txBody>
      </p:sp>
      <p:sp>
        <p:nvSpPr>
          <p:cNvPr id="34" name="33 Rectángulo redondeado"/>
          <p:cNvSpPr/>
          <p:nvPr/>
        </p:nvSpPr>
        <p:spPr>
          <a:xfrm>
            <a:off x="2571736" y="221455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Trabajar en colaboración para construir el aprendizaje</a:t>
            </a:r>
            <a:endParaRPr lang="es-MX" sz="1050" dirty="0"/>
          </a:p>
        </p:txBody>
      </p:sp>
      <p:sp>
        <p:nvSpPr>
          <p:cNvPr id="35" name="34 Rectángulo redondeado"/>
          <p:cNvSpPr/>
          <p:nvPr/>
        </p:nvSpPr>
        <p:spPr>
          <a:xfrm>
            <a:off x="1214414" y="2928934"/>
            <a:ext cx="142876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/>
              <a:t>Renovar el practica entre el estudiante, el docente, la familia y la escuela,</a:t>
            </a:r>
            <a:endParaRPr lang="es-MX" sz="1050" dirty="0"/>
          </a:p>
        </p:txBody>
      </p:sp>
      <p:cxnSp>
        <p:nvCxnSpPr>
          <p:cNvPr id="36" name="35 Conector recto"/>
          <p:cNvCxnSpPr/>
          <p:nvPr/>
        </p:nvCxnSpPr>
        <p:spPr>
          <a:xfrm>
            <a:off x="642910" y="3929066"/>
            <a:ext cx="785818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rot="5400000">
            <a:off x="1822431" y="3821115"/>
            <a:ext cx="2143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rot="5400000">
            <a:off x="6680215" y="3821115"/>
            <a:ext cx="2143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42 Rectángulo redondeado"/>
          <p:cNvSpPr/>
          <p:nvPr/>
        </p:nvSpPr>
        <p:spPr>
          <a:xfrm>
            <a:off x="642910" y="4214818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Actividades de  desafíos intelectuales para los estudiantes</a:t>
            </a:r>
            <a:endParaRPr lang="es-MX" sz="1000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2786050" y="4214818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Trabajo colaborativos</a:t>
            </a:r>
            <a:endParaRPr lang="es-MX" sz="1000" dirty="0"/>
          </a:p>
        </p:txBody>
      </p:sp>
      <p:sp>
        <p:nvSpPr>
          <p:cNvPr id="45" name="44 Rectángulo redondeado"/>
          <p:cNvSpPr/>
          <p:nvPr/>
        </p:nvSpPr>
        <p:spPr>
          <a:xfrm>
            <a:off x="4857752" y="4357694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Competencias</a:t>
            </a:r>
            <a:endParaRPr lang="es-MX" sz="1000" dirty="0"/>
          </a:p>
        </p:txBody>
      </p:sp>
      <p:sp>
        <p:nvSpPr>
          <p:cNvPr id="46" name="45 Rectángulo redondeado"/>
          <p:cNvSpPr/>
          <p:nvPr/>
        </p:nvSpPr>
        <p:spPr>
          <a:xfrm>
            <a:off x="285720" y="5143512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Elaboración de juicios</a:t>
            </a:r>
            <a:endParaRPr lang="es-MX" sz="1000" dirty="0"/>
          </a:p>
        </p:txBody>
      </p:sp>
      <p:sp>
        <p:nvSpPr>
          <p:cNvPr id="47" name="46 Rectángulo redondeado"/>
          <p:cNvSpPr/>
          <p:nvPr/>
        </p:nvSpPr>
        <p:spPr>
          <a:xfrm>
            <a:off x="6929454" y="4357694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Valores y actitudes</a:t>
            </a:r>
            <a:endParaRPr lang="es-MX" sz="1000" dirty="0"/>
          </a:p>
        </p:txBody>
      </p:sp>
      <p:sp>
        <p:nvSpPr>
          <p:cNvPr id="48" name="47 Rectángulo redondeado"/>
          <p:cNvSpPr/>
          <p:nvPr/>
        </p:nvSpPr>
        <p:spPr>
          <a:xfrm>
            <a:off x="3571868" y="5214950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Organización y cuerdos</a:t>
            </a:r>
            <a:endParaRPr lang="es-MX" sz="1000" dirty="0"/>
          </a:p>
        </p:txBody>
      </p:sp>
      <p:sp>
        <p:nvSpPr>
          <p:cNvPr id="49" name="48 Rectángulo redondeado"/>
          <p:cNvSpPr/>
          <p:nvPr/>
        </p:nvSpPr>
        <p:spPr>
          <a:xfrm>
            <a:off x="1928794" y="5786454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Aprendizajes esperados</a:t>
            </a:r>
            <a:endParaRPr lang="es-MX" sz="1000" dirty="0"/>
          </a:p>
        </p:txBody>
      </p:sp>
      <p:sp>
        <p:nvSpPr>
          <p:cNvPr id="50" name="49 Rectángulo redondeado"/>
          <p:cNvSpPr/>
          <p:nvPr/>
        </p:nvSpPr>
        <p:spPr>
          <a:xfrm>
            <a:off x="5214942" y="5857892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Atención a la diversas, restos de una sociedad</a:t>
            </a:r>
            <a:endParaRPr lang="es-MX" sz="1000" dirty="0"/>
          </a:p>
        </p:txBody>
      </p:sp>
      <p:sp>
        <p:nvSpPr>
          <p:cNvPr id="51" name="50 Rectángulo redondeado"/>
          <p:cNvSpPr/>
          <p:nvPr/>
        </p:nvSpPr>
        <p:spPr>
          <a:xfrm>
            <a:off x="7072330" y="5643578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Esquemas y mapas conceptuales</a:t>
            </a:r>
            <a:endParaRPr lang="es-MX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335</Words>
  <Application>Microsoft Office PowerPoint</Application>
  <PresentationFormat>Presentación en pantalla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</dc:creator>
  <cp:lastModifiedBy>e</cp:lastModifiedBy>
  <cp:revision>7</cp:revision>
  <dcterms:created xsi:type="dcterms:W3CDTF">2015-02-19T02:08:21Z</dcterms:created>
  <dcterms:modified xsi:type="dcterms:W3CDTF">2015-02-19T03:11:11Z</dcterms:modified>
</cp:coreProperties>
</file>