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942" y="7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77BA4-6CE2-40D8-8953-A612A469C90B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6A19-E542-4F1F-9B05-2A8948DFA1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72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77BA4-6CE2-40D8-8953-A612A469C90B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6A19-E542-4F1F-9B05-2A8948DFA1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1231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77BA4-6CE2-40D8-8953-A612A469C90B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6A19-E542-4F1F-9B05-2A8948DFA1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1275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77BA4-6CE2-40D8-8953-A612A469C90B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6A19-E542-4F1F-9B05-2A8948DFA1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8979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77BA4-6CE2-40D8-8953-A612A469C90B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6A19-E542-4F1F-9B05-2A8948DFA1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1989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77BA4-6CE2-40D8-8953-A612A469C90B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6A19-E542-4F1F-9B05-2A8948DFA1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404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77BA4-6CE2-40D8-8953-A612A469C90B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6A19-E542-4F1F-9B05-2A8948DFA1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076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77BA4-6CE2-40D8-8953-A612A469C90B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6A19-E542-4F1F-9B05-2A8948DFA1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7278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77BA4-6CE2-40D8-8953-A612A469C90B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6A19-E542-4F1F-9B05-2A8948DFA1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1275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77BA4-6CE2-40D8-8953-A612A469C90B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6A19-E542-4F1F-9B05-2A8948DFA1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128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77BA4-6CE2-40D8-8953-A612A469C90B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6A19-E542-4F1F-9B05-2A8948DFA1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355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77BA4-6CE2-40D8-8953-A612A469C90B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B6A19-E542-4F1F-9B05-2A8948DFA1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590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Unidad 1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El trabajo realizado es para darnos cuenta entre ambos es muy importante para que exista </a:t>
            </a:r>
            <a:r>
              <a:rPr lang="es-MX" smtClean="0"/>
              <a:t>una educación </a:t>
            </a:r>
            <a:r>
              <a:rPr lang="es-MX" dirty="0" smtClean="0"/>
              <a:t>de calidad.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2937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Berlin Sans FB" panose="020E0602020502020306" pitchFamily="34" charset="0"/>
              </a:rPr>
              <a:t>Campo de formación la educación. </a:t>
            </a:r>
            <a:endParaRPr lang="es-MX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Berlin Sans FB" panose="020E0602020502020306" pitchFamily="34" charset="0"/>
            </a:endParaRPr>
          </a:p>
        </p:txBody>
      </p:sp>
      <p:graphicFrame>
        <p:nvGraphicFramePr>
          <p:cNvPr id="7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3717269"/>
              </p:ext>
            </p:extLst>
          </p:nvPr>
        </p:nvGraphicFramePr>
        <p:xfrm>
          <a:off x="395536" y="1268760"/>
          <a:ext cx="8229600" cy="504056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4104456"/>
                <a:gridCol w="4125144"/>
              </a:tblGrid>
              <a:tr h="63007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Campo</a:t>
                      </a:r>
                      <a:r>
                        <a:rPr lang="es-MX" baseline="0" dirty="0" smtClean="0"/>
                        <a:t> de formación para la educación.</a:t>
                      </a:r>
                      <a:endParaRPr lang="es-MX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Lenguaje y comunicación</a:t>
                      </a:r>
                      <a:endParaRPr lang="es-MX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La finalidad</a:t>
                      </a:r>
                      <a:r>
                        <a:rPr lang="es-MX" sz="1400" baseline="0" dirty="0" smtClean="0"/>
                        <a:t> de este campo formativo es el desarrollo de competencias comunicativas a partir del uso y estudio formal del lenguaje. En la educación básica se busca que los alumnos aprendan y desarrollen habilidades para hablar, escuchar e interactuar entre otros; e identificar problemas y soluciones; a comprender, interpretar y producir diversos tipos de texto, a trasformados y crear nuevos géneros y formativos; es decir, reflexionar individualmente o en colectivo acerca de ideas y textos. Al igual que la enseñanza del ingles se pone en marcha a partir de tercer grado de preescolar, su propósito en este nivel es propiciar el contacto y la familiarización de los niños con el ingles mediante el el poner en practica sociales del lenguaje y desarrollo de competencias especificas planificando, que constituyen las bases del aprendizaje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157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7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2292092"/>
              </p:ext>
            </p:extLst>
          </p:nvPr>
        </p:nvGraphicFramePr>
        <p:xfrm>
          <a:off x="467544" y="404663"/>
          <a:ext cx="8229600" cy="6102972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4114800"/>
                <a:gridCol w="4114800"/>
              </a:tblGrid>
              <a:tr h="766732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Campo</a:t>
                      </a:r>
                      <a:r>
                        <a:rPr lang="es-MX" baseline="0" dirty="0" smtClean="0"/>
                        <a:t> de formación para la educación.</a:t>
                      </a:r>
                      <a:endParaRPr lang="es-MX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785">
                <a:tc>
                  <a:txBody>
                    <a:bodyPr/>
                    <a:lstStyle/>
                    <a:p>
                      <a:pPr algn="ctr">
                        <a:tabLst>
                          <a:tab pos="3763963" algn="l"/>
                        </a:tabLst>
                      </a:pPr>
                      <a:r>
                        <a:rPr lang="es-MX" dirty="0" smtClean="0"/>
                        <a:t>Pensamiento matemático </a:t>
                      </a:r>
                      <a:endParaRPr lang="es-MX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En énfasis de</a:t>
                      </a:r>
                      <a:r>
                        <a:rPr lang="es-MX" sz="1400" baseline="0" dirty="0" smtClean="0"/>
                        <a:t> este campo se plantea con bases en la solución del problema, en la formulación de argumentos para explicar sus resultados y en el diseño de estrategias y sus procesos para la toma de decisiones.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6455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Exploración</a:t>
                      </a:r>
                      <a:r>
                        <a:rPr lang="es-MX" baseline="0" dirty="0" smtClean="0"/>
                        <a:t> y comprensión del mundo natural y social</a:t>
                      </a:r>
                      <a:endParaRPr lang="es-MX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Este campo integra</a:t>
                      </a:r>
                      <a:r>
                        <a:rPr lang="es-MX" sz="1400" baseline="0" dirty="0" smtClean="0"/>
                        <a:t> diversos enfoques disciplinarios relacionados con aspectos biológicos, históricos, sociales, políticos, económicos, culturales, geográficos y científicos. </a:t>
                      </a:r>
                    </a:p>
                    <a:p>
                      <a:pPr algn="ctr"/>
                      <a:r>
                        <a:rPr lang="es-MX" sz="1400" baseline="0" dirty="0" smtClean="0"/>
                        <a:t>Constituye las bases la formación de pensamiento critico, entendido como los métodos de aproximación a distintos fenómenos que exigen una explicación objetiva de la realidad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206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9029379"/>
              </p:ext>
            </p:extLst>
          </p:nvPr>
        </p:nvGraphicFramePr>
        <p:xfrm>
          <a:off x="467544" y="260648"/>
          <a:ext cx="8229600" cy="2634012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4104456"/>
                <a:gridCol w="4125144"/>
              </a:tblGrid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Campo</a:t>
                      </a:r>
                      <a:r>
                        <a:rPr lang="es-MX" baseline="0" dirty="0" smtClean="0"/>
                        <a:t> de formación para la educación.</a:t>
                      </a:r>
                      <a:endParaRPr lang="es-MX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252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Desarrollo personal y para la convivencia</a:t>
                      </a:r>
                      <a:endParaRPr lang="es-MX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La finalidad de este campo formativo es que los estudiantes aprender a actuar con juicio cultivo a favor de las</a:t>
                      </a:r>
                      <a:r>
                        <a:rPr lang="es-MX" sz="1400" baseline="0" dirty="0" smtClean="0"/>
                        <a:t> democracias, la libertad, la paz, el respeto a las personas a la legalidad y a los derechos humanos para desarrollar la identidad personal y afectiva para desarrollar la identidad personal, desde esta construite y conciencia social.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063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Mapa de conceptos.</a:t>
            </a:r>
            <a:endParaRPr lang="es-MX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MX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Principios pedagógicos</a:t>
            </a:r>
            <a:endParaRPr lang="es-MX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El centro y el referente fundamental del aprendizaje es el estudio, porque desde edades tempranas se requiere generar sus disposiciones y capacidades continuas aprendiendo a lo largo de su vida, desarrollar habilidades superiores del pensamiento para solucionar superiores del pensamiento para la solución de problemas.</a:t>
            </a:r>
            <a:endParaRPr lang="es-MX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MX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Campos formativos</a:t>
            </a:r>
            <a:endParaRPr lang="es-MX" dirty="0"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MX" dirty="0" smtClean="0"/>
              <a:t>Los campos de formación de la educación básica organizaran, regulan y articulan los espacios curriculares.</a:t>
            </a:r>
            <a:endParaRPr lang="es-MX" dirty="0"/>
          </a:p>
        </p:txBody>
      </p:sp>
      <p:sp>
        <p:nvSpPr>
          <p:cNvPr id="9" name="8 Abrir llave"/>
          <p:cNvSpPr/>
          <p:nvPr/>
        </p:nvSpPr>
        <p:spPr>
          <a:xfrm rot="16200000">
            <a:off x="4395710" y="1556791"/>
            <a:ext cx="288032" cy="8784976"/>
          </a:xfrm>
          <a:prstGeom prst="leftBrace">
            <a:avLst>
              <a:gd name="adj1" fmla="val 112815"/>
              <a:gd name="adj2" fmla="val 50127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CuadroTexto"/>
          <p:cNvSpPr txBox="1"/>
          <p:nvPr/>
        </p:nvSpPr>
        <p:spPr>
          <a:xfrm>
            <a:off x="971600" y="6309320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Existe una relacione entre ambos,  para que la educación sea de calidad.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877063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449</Words>
  <Application>Microsoft Office PowerPoint</Application>
  <PresentationFormat>Presentación en pantalla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Unidad 1</vt:lpstr>
      <vt:lpstr>Campo de formación la educación. </vt:lpstr>
      <vt:lpstr>Presentación de PowerPoint</vt:lpstr>
      <vt:lpstr>Presentación de PowerPoint</vt:lpstr>
      <vt:lpstr>Mapa de conceptos.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Dimna</dc:creator>
  <cp:lastModifiedBy>Dimna</cp:lastModifiedBy>
  <cp:revision>7</cp:revision>
  <dcterms:created xsi:type="dcterms:W3CDTF">2015-02-18T13:12:45Z</dcterms:created>
  <dcterms:modified xsi:type="dcterms:W3CDTF">2015-02-19T03:23:05Z</dcterms:modified>
</cp:coreProperties>
</file>