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9DC60C-563A-4C4F-ABE8-F80F1A0127C7}" type="doc">
      <dgm:prSet loTypeId="urn:microsoft.com/office/officeart/2008/layout/RadialCluster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F63ED2B-2D8D-460E-98D7-452F45091861}">
      <dgm:prSet phldrT="[Texto]"/>
      <dgm:spPr/>
      <dgm:t>
        <a:bodyPr/>
        <a:lstStyle/>
        <a:p>
          <a:r>
            <a:rPr lang="es-MX" dirty="0" smtClean="0"/>
            <a:t>Campos formativos </a:t>
          </a:r>
          <a:endParaRPr lang="es-MX" dirty="0"/>
        </a:p>
      </dgm:t>
    </dgm:pt>
    <dgm:pt modelId="{832A6730-0CF8-4C06-8A72-3BF4A07A338D}" type="parTrans" cxnId="{341CCE8E-35C8-462C-A066-4E99BAC37C96}">
      <dgm:prSet/>
      <dgm:spPr/>
      <dgm:t>
        <a:bodyPr/>
        <a:lstStyle/>
        <a:p>
          <a:endParaRPr lang="es-MX"/>
        </a:p>
      </dgm:t>
    </dgm:pt>
    <dgm:pt modelId="{89E8C26A-21DB-4B51-9FD0-9A0DCE9A499A}" type="sibTrans" cxnId="{341CCE8E-35C8-462C-A066-4E99BAC37C96}">
      <dgm:prSet/>
      <dgm:spPr/>
      <dgm:t>
        <a:bodyPr/>
        <a:lstStyle/>
        <a:p>
          <a:endParaRPr lang="es-MX"/>
        </a:p>
      </dgm:t>
    </dgm:pt>
    <dgm:pt modelId="{351F03BE-70E9-4650-A671-75E622D5F844}">
      <dgm:prSet phldrT="[Texto]"/>
      <dgm:spPr/>
      <dgm:t>
        <a:bodyPr/>
        <a:lstStyle/>
        <a:p>
          <a:r>
            <a:rPr lang="es-MX" b="1" i="1" dirty="0" smtClean="0"/>
            <a:t>Lenguaje y comunicación </a:t>
          </a:r>
          <a:endParaRPr lang="es-MX" dirty="0"/>
        </a:p>
      </dgm:t>
    </dgm:pt>
    <dgm:pt modelId="{E590092E-ABD5-4622-9A7E-3E54ECC87B7B}" type="parTrans" cxnId="{A20998E5-05F8-4E9F-83A0-461B02ED0B2B}">
      <dgm:prSet/>
      <dgm:spPr/>
      <dgm:t>
        <a:bodyPr/>
        <a:lstStyle/>
        <a:p>
          <a:endParaRPr lang="es-MX"/>
        </a:p>
      </dgm:t>
    </dgm:pt>
    <dgm:pt modelId="{F471BA93-D37E-4CE9-85AC-73C91BF9FB1F}" type="sibTrans" cxnId="{A20998E5-05F8-4E9F-83A0-461B02ED0B2B}">
      <dgm:prSet/>
      <dgm:spPr/>
      <dgm:t>
        <a:bodyPr/>
        <a:lstStyle/>
        <a:p>
          <a:endParaRPr lang="es-MX"/>
        </a:p>
      </dgm:t>
    </dgm:pt>
    <dgm:pt modelId="{27EDD4B1-04A9-4A28-BD01-524E0544F9F2}">
      <dgm:prSet phldrT="[Texto]"/>
      <dgm:spPr/>
      <dgm:t>
        <a:bodyPr/>
        <a:lstStyle/>
        <a:p>
          <a:r>
            <a:rPr lang="es-MX" dirty="0" smtClean="0"/>
            <a:t>Pensamiento matemático </a:t>
          </a:r>
          <a:endParaRPr lang="es-MX" dirty="0"/>
        </a:p>
      </dgm:t>
    </dgm:pt>
    <dgm:pt modelId="{4ECC6B7E-D462-45C0-B61F-D15638C03A4D}" type="parTrans" cxnId="{EDEA0E14-F3E5-45C2-AC71-9A78047BB969}">
      <dgm:prSet/>
      <dgm:spPr/>
      <dgm:t>
        <a:bodyPr/>
        <a:lstStyle/>
        <a:p>
          <a:endParaRPr lang="es-MX"/>
        </a:p>
      </dgm:t>
    </dgm:pt>
    <dgm:pt modelId="{5DCE3531-B46B-4F75-92C6-4FC2324C9C40}" type="sibTrans" cxnId="{EDEA0E14-F3E5-45C2-AC71-9A78047BB969}">
      <dgm:prSet/>
      <dgm:spPr/>
      <dgm:t>
        <a:bodyPr/>
        <a:lstStyle/>
        <a:p>
          <a:endParaRPr lang="es-MX"/>
        </a:p>
      </dgm:t>
    </dgm:pt>
    <dgm:pt modelId="{4EC3AE26-64FC-44E2-936E-751813080155}">
      <dgm:prSet phldrT="[Texto]"/>
      <dgm:spPr/>
      <dgm:t>
        <a:bodyPr/>
        <a:lstStyle/>
        <a:p>
          <a:r>
            <a:rPr lang="es-MX" b="1" i="1" dirty="0" smtClean="0"/>
            <a:t>Desarrollo personal para la convivencia  </a:t>
          </a:r>
          <a:endParaRPr lang="es-MX" dirty="0"/>
        </a:p>
      </dgm:t>
    </dgm:pt>
    <dgm:pt modelId="{9E5B2A56-B519-4038-ADFE-DDB0DB1CFDB7}" type="parTrans" cxnId="{0168EF09-6AD7-413D-9975-989F11C258E2}">
      <dgm:prSet/>
      <dgm:spPr/>
      <dgm:t>
        <a:bodyPr/>
        <a:lstStyle/>
        <a:p>
          <a:endParaRPr lang="es-MX"/>
        </a:p>
      </dgm:t>
    </dgm:pt>
    <dgm:pt modelId="{A0857257-AC1E-4382-98BD-B1B9F733EB8A}" type="sibTrans" cxnId="{0168EF09-6AD7-413D-9975-989F11C258E2}">
      <dgm:prSet/>
      <dgm:spPr/>
      <dgm:t>
        <a:bodyPr/>
        <a:lstStyle/>
        <a:p>
          <a:endParaRPr lang="es-MX"/>
        </a:p>
      </dgm:t>
    </dgm:pt>
    <dgm:pt modelId="{0F7941FD-7F53-474E-B566-B9A0B6DF45CB}">
      <dgm:prSet phldrT="[Texto]"/>
      <dgm:spPr/>
      <dgm:t>
        <a:bodyPr/>
        <a:lstStyle/>
        <a:p>
          <a:r>
            <a:rPr lang="es-MX" b="1" i="1" dirty="0" smtClean="0"/>
            <a:t>Exploración y comprensión del mundo natural y social  </a:t>
          </a:r>
          <a:endParaRPr lang="es-MX" dirty="0"/>
        </a:p>
      </dgm:t>
    </dgm:pt>
    <dgm:pt modelId="{7BBB17AD-621A-4BE3-A5CB-0436D2B130E7}" type="parTrans" cxnId="{B76322D9-D2D4-4F69-8967-F5681B8052F0}">
      <dgm:prSet/>
      <dgm:spPr/>
      <dgm:t>
        <a:bodyPr/>
        <a:lstStyle/>
        <a:p>
          <a:endParaRPr lang="es-MX"/>
        </a:p>
      </dgm:t>
    </dgm:pt>
    <dgm:pt modelId="{24905FA9-9F7F-4602-8ED2-89807E7DBB65}" type="sibTrans" cxnId="{B76322D9-D2D4-4F69-8967-F5681B8052F0}">
      <dgm:prSet/>
      <dgm:spPr/>
      <dgm:t>
        <a:bodyPr/>
        <a:lstStyle/>
        <a:p>
          <a:endParaRPr lang="es-MX"/>
        </a:p>
      </dgm:t>
    </dgm:pt>
    <dgm:pt modelId="{1D61E5C2-BF57-4628-B954-51C71EC7EEBD}">
      <dgm:prSet phldrT="[Texto]" phldr="1"/>
      <dgm:spPr/>
      <dgm:t>
        <a:bodyPr/>
        <a:lstStyle/>
        <a:p>
          <a:endParaRPr lang="es-MX"/>
        </a:p>
      </dgm:t>
    </dgm:pt>
    <dgm:pt modelId="{C4CE22BC-3548-4201-BC8C-77B3FF4DD344}" type="parTrans" cxnId="{9469E9EA-FA34-44EF-AB30-8E4A811775F1}">
      <dgm:prSet/>
      <dgm:spPr/>
      <dgm:t>
        <a:bodyPr/>
        <a:lstStyle/>
        <a:p>
          <a:endParaRPr lang="es-MX"/>
        </a:p>
      </dgm:t>
    </dgm:pt>
    <dgm:pt modelId="{D54B1C9B-9271-4559-8BF6-13943C0F67DD}" type="sibTrans" cxnId="{9469E9EA-FA34-44EF-AB30-8E4A811775F1}">
      <dgm:prSet/>
      <dgm:spPr/>
      <dgm:t>
        <a:bodyPr/>
        <a:lstStyle/>
        <a:p>
          <a:endParaRPr lang="es-MX"/>
        </a:p>
      </dgm:t>
    </dgm:pt>
    <dgm:pt modelId="{4CC310DC-B262-4493-9514-81FEDF764884}" type="pres">
      <dgm:prSet presAssocID="{B49DC60C-563A-4C4F-ABE8-F80F1A0127C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8CF7E666-54AE-4FD9-AD50-94224EF0CDF7}" type="pres">
      <dgm:prSet presAssocID="{AF63ED2B-2D8D-460E-98D7-452F45091861}" presName="singleCycle" presStyleCnt="0"/>
      <dgm:spPr/>
    </dgm:pt>
    <dgm:pt modelId="{A77ED57E-4E1A-4D75-86CF-BC1956E0668C}" type="pres">
      <dgm:prSet presAssocID="{AF63ED2B-2D8D-460E-98D7-452F45091861}" presName="singleCenter" presStyleLbl="node1" presStyleIdx="0" presStyleCnt="5" custLinFactNeighborX="-80065" custLinFactNeighborY="-43814">
        <dgm:presLayoutVars>
          <dgm:chMax val="7"/>
          <dgm:chPref val="7"/>
        </dgm:presLayoutVars>
      </dgm:prSet>
      <dgm:spPr/>
      <dgm:t>
        <a:bodyPr/>
        <a:lstStyle/>
        <a:p>
          <a:endParaRPr lang="es-MX"/>
        </a:p>
      </dgm:t>
    </dgm:pt>
    <dgm:pt modelId="{F6AA6185-24E9-439A-A71B-C1C069AE3B49}" type="pres">
      <dgm:prSet presAssocID="{E590092E-ABD5-4622-9A7E-3E54ECC87B7B}" presName="Name56" presStyleLbl="parChTrans1D2" presStyleIdx="0" presStyleCnt="4"/>
      <dgm:spPr/>
      <dgm:t>
        <a:bodyPr/>
        <a:lstStyle/>
        <a:p>
          <a:endParaRPr lang="es-MX"/>
        </a:p>
      </dgm:t>
    </dgm:pt>
    <dgm:pt modelId="{A42017CC-4B1C-4964-A72D-CB0E55521003}" type="pres">
      <dgm:prSet presAssocID="{351F03BE-70E9-4650-A671-75E622D5F844}" presName="text0" presStyleLbl="node1" presStyleIdx="1" presStyleCnt="5" custScaleX="147234" custRadScaleRad="105516" custRadScaleInc="-439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920F0A-B7F8-4F95-840A-43BA96A9CAE4}" type="pres">
      <dgm:prSet presAssocID="{4ECC6B7E-D462-45C0-B61F-D15638C03A4D}" presName="Name56" presStyleLbl="parChTrans1D2" presStyleIdx="1" presStyleCnt="4"/>
      <dgm:spPr/>
      <dgm:t>
        <a:bodyPr/>
        <a:lstStyle/>
        <a:p>
          <a:endParaRPr lang="es-MX"/>
        </a:p>
      </dgm:t>
    </dgm:pt>
    <dgm:pt modelId="{32BE87B2-2CF0-4FEC-86B0-A046A5B35D2B}" type="pres">
      <dgm:prSet presAssocID="{27EDD4B1-04A9-4A28-BD01-524E0544F9F2}" presName="text0" presStyleLbl="node1" presStyleIdx="2" presStyleCnt="5" custScaleX="148682" custScaleY="45731" custRadScaleRad="60899" custRadScaleInc="-3038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5EA751-D31A-4586-BDCC-C2A73EE82985}" type="pres">
      <dgm:prSet presAssocID="{9E5B2A56-B519-4038-ADFE-DDB0DB1CFDB7}" presName="Name56" presStyleLbl="parChTrans1D2" presStyleIdx="2" presStyleCnt="4"/>
      <dgm:spPr/>
      <dgm:t>
        <a:bodyPr/>
        <a:lstStyle/>
        <a:p>
          <a:endParaRPr lang="es-MX"/>
        </a:p>
      </dgm:t>
    </dgm:pt>
    <dgm:pt modelId="{FDCB88B6-8C35-45E0-A407-B0D20B7258A7}" type="pres">
      <dgm:prSet presAssocID="{4EC3AE26-64FC-44E2-936E-751813080155}" presName="text0" presStyleLbl="node1" presStyleIdx="3" presStyleCnt="5" custScaleX="244054" custRadScaleRad="162297" custRadScaleInc="11860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25AD46-11FD-47AC-84F3-141592F8AA71}" type="pres">
      <dgm:prSet presAssocID="{7BBB17AD-621A-4BE3-A5CB-0436D2B130E7}" presName="Name56" presStyleLbl="parChTrans1D2" presStyleIdx="3" presStyleCnt="4"/>
      <dgm:spPr/>
      <dgm:t>
        <a:bodyPr/>
        <a:lstStyle/>
        <a:p>
          <a:endParaRPr lang="es-MX"/>
        </a:p>
      </dgm:t>
    </dgm:pt>
    <dgm:pt modelId="{314C32F3-41DC-4844-AE7B-655F97AD1E67}" type="pres">
      <dgm:prSet presAssocID="{0F7941FD-7F53-474E-B566-B9A0B6DF45CB}" presName="text0" presStyleLbl="node1" presStyleIdx="4" presStyleCnt="5" custScaleX="219740" custRadScaleRad="111682" custRadScaleInc="-3538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B9C5FBC-A289-45B5-A3A8-D520CD923268}" type="presOf" srcId="{27EDD4B1-04A9-4A28-BD01-524E0544F9F2}" destId="{32BE87B2-2CF0-4FEC-86B0-A046A5B35D2B}" srcOrd="0" destOrd="0" presId="urn:microsoft.com/office/officeart/2008/layout/RadialCluster"/>
    <dgm:cxn modelId="{9FFAFAAF-6604-4249-A1DB-1B2E14E0F319}" type="presOf" srcId="{B49DC60C-563A-4C4F-ABE8-F80F1A0127C7}" destId="{4CC310DC-B262-4493-9514-81FEDF764884}" srcOrd="0" destOrd="0" presId="urn:microsoft.com/office/officeart/2008/layout/RadialCluster"/>
    <dgm:cxn modelId="{62F5BA4E-0F78-45CB-8916-14695527D62D}" type="presOf" srcId="{0F7941FD-7F53-474E-B566-B9A0B6DF45CB}" destId="{314C32F3-41DC-4844-AE7B-655F97AD1E67}" srcOrd="0" destOrd="0" presId="urn:microsoft.com/office/officeart/2008/layout/RadialCluster"/>
    <dgm:cxn modelId="{EDEA0E14-F3E5-45C2-AC71-9A78047BB969}" srcId="{AF63ED2B-2D8D-460E-98D7-452F45091861}" destId="{27EDD4B1-04A9-4A28-BD01-524E0544F9F2}" srcOrd="1" destOrd="0" parTransId="{4ECC6B7E-D462-45C0-B61F-D15638C03A4D}" sibTransId="{5DCE3531-B46B-4F75-92C6-4FC2324C9C40}"/>
    <dgm:cxn modelId="{F94AA6A8-810B-4C1E-90FA-0AB6812AB143}" type="presOf" srcId="{E590092E-ABD5-4622-9A7E-3E54ECC87B7B}" destId="{F6AA6185-24E9-439A-A71B-C1C069AE3B49}" srcOrd="0" destOrd="0" presId="urn:microsoft.com/office/officeart/2008/layout/RadialCluster"/>
    <dgm:cxn modelId="{926A5485-A246-41E5-A65D-3612642DB28E}" type="presOf" srcId="{9E5B2A56-B519-4038-ADFE-DDB0DB1CFDB7}" destId="{A85EA751-D31A-4586-BDCC-C2A73EE82985}" srcOrd="0" destOrd="0" presId="urn:microsoft.com/office/officeart/2008/layout/RadialCluster"/>
    <dgm:cxn modelId="{341CCE8E-35C8-462C-A066-4E99BAC37C96}" srcId="{B49DC60C-563A-4C4F-ABE8-F80F1A0127C7}" destId="{AF63ED2B-2D8D-460E-98D7-452F45091861}" srcOrd="0" destOrd="0" parTransId="{832A6730-0CF8-4C06-8A72-3BF4A07A338D}" sibTransId="{89E8C26A-21DB-4B51-9FD0-9A0DCE9A499A}"/>
    <dgm:cxn modelId="{9E081488-F6D0-4175-9923-0E3DA4B7E432}" type="presOf" srcId="{351F03BE-70E9-4650-A671-75E622D5F844}" destId="{A42017CC-4B1C-4964-A72D-CB0E55521003}" srcOrd="0" destOrd="0" presId="urn:microsoft.com/office/officeart/2008/layout/RadialCluster"/>
    <dgm:cxn modelId="{1D95EFB2-6D65-473E-AFF8-D130E7C895E4}" type="presOf" srcId="{4ECC6B7E-D462-45C0-B61F-D15638C03A4D}" destId="{1F920F0A-B7F8-4F95-840A-43BA96A9CAE4}" srcOrd="0" destOrd="0" presId="urn:microsoft.com/office/officeart/2008/layout/RadialCluster"/>
    <dgm:cxn modelId="{9469E9EA-FA34-44EF-AB30-8E4A811775F1}" srcId="{B49DC60C-563A-4C4F-ABE8-F80F1A0127C7}" destId="{1D61E5C2-BF57-4628-B954-51C71EC7EEBD}" srcOrd="1" destOrd="0" parTransId="{C4CE22BC-3548-4201-BC8C-77B3FF4DD344}" sibTransId="{D54B1C9B-9271-4559-8BF6-13943C0F67DD}"/>
    <dgm:cxn modelId="{B76322D9-D2D4-4F69-8967-F5681B8052F0}" srcId="{AF63ED2B-2D8D-460E-98D7-452F45091861}" destId="{0F7941FD-7F53-474E-B566-B9A0B6DF45CB}" srcOrd="3" destOrd="0" parTransId="{7BBB17AD-621A-4BE3-A5CB-0436D2B130E7}" sibTransId="{24905FA9-9F7F-4602-8ED2-89807E7DBB65}"/>
    <dgm:cxn modelId="{CA128894-D6A6-46ED-94D0-9423FD4C01A3}" type="presOf" srcId="{AF63ED2B-2D8D-460E-98D7-452F45091861}" destId="{A77ED57E-4E1A-4D75-86CF-BC1956E0668C}" srcOrd="0" destOrd="0" presId="urn:microsoft.com/office/officeart/2008/layout/RadialCluster"/>
    <dgm:cxn modelId="{0168EF09-6AD7-413D-9975-989F11C258E2}" srcId="{AF63ED2B-2D8D-460E-98D7-452F45091861}" destId="{4EC3AE26-64FC-44E2-936E-751813080155}" srcOrd="2" destOrd="0" parTransId="{9E5B2A56-B519-4038-ADFE-DDB0DB1CFDB7}" sibTransId="{A0857257-AC1E-4382-98BD-B1B9F733EB8A}"/>
    <dgm:cxn modelId="{CDF51431-5494-46C4-B64D-30FB0997C318}" type="presOf" srcId="{4EC3AE26-64FC-44E2-936E-751813080155}" destId="{FDCB88B6-8C35-45E0-A407-B0D20B7258A7}" srcOrd="0" destOrd="0" presId="urn:microsoft.com/office/officeart/2008/layout/RadialCluster"/>
    <dgm:cxn modelId="{A20998E5-05F8-4E9F-83A0-461B02ED0B2B}" srcId="{AF63ED2B-2D8D-460E-98D7-452F45091861}" destId="{351F03BE-70E9-4650-A671-75E622D5F844}" srcOrd="0" destOrd="0" parTransId="{E590092E-ABD5-4622-9A7E-3E54ECC87B7B}" sibTransId="{F471BA93-D37E-4CE9-85AC-73C91BF9FB1F}"/>
    <dgm:cxn modelId="{685DB726-B77E-4369-A0CA-95EA7027AF7D}" type="presOf" srcId="{7BBB17AD-621A-4BE3-A5CB-0436D2B130E7}" destId="{7125AD46-11FD-47AC-84F3-141592F8AA71}" srcOrd="0" destOrd="0" presId="urn:microsoft.com/office/officeart/2008/layout/RadialCluster"/>
    <dgm:cxn modelId="{5A13DC91-0BFD-41A9-BBE8-DC0159218D02}" type="presParOf" srcId="{4CC310DC-B262-4493-9514-81FEDF764884}" destId="{8CF7E666-54AE-4FD9-AD50-94224EF0CDF7}" srcOrd="0" destOrd="0" presId="urn:microsoft.com/office/officeart/2008/layout/RadialCluster"/>
    <dgm:cxn modelId="{38B2FAA9-F362-4A90-828B-5BD56548E0B0}" type="presParOf" srcId="{8CF7E666-54AE-4FD9-AD50-94224EF0CDF7}" destId="{A77ED57E-4E1A-4D75-86CF-BC1956E0668C}" srcOrd="0" destOrd="0" presId="urn:microsoft.com/office/officeart/2008/layout/RadialCluster"/>
    <dgm:cxn modelId="{07389CC5-6BDA-44BC-93FF-0EB52A35C3FE}" type="presParOf" srcId="{8CF7E666-54AE-4FD9-AD50-94224EF0CDF7}" destId="{F6AA6185-24E9-439A-A71B-C1C069AE3B49}" srcOrd="1" destOrd="0" presId="urn:microsoft.com/office/officeart/2008/layout/RadialCluster"/>
    <dgm:cxn modelId="{DC9ED81D-6411-417B-A89D-40EA03EA5F37}" type="presParOf" srcId="{8CF7E666-54AE-4FD9-AD50-94224EF0CDF7}" destId="{A42017CC-4B1C-4964-A72D-CB0E55521003}" srcOrd="2" destOrd="0" presId="urn:microsoft.com/office/officeart/2008/layout/RadialCluster"/>
    <dgm:cxn modelId="{DEF00627-BCAE-48DE-9DDC-658D0E9E02C2}" type="presParOf" srcId="{8CF7E666-54AE-4FD9-AD50-94224EF0CDF7}" destId="{1F920F0A-B7F8-4F95-840A-43BA96A9CAE4}" srcOrd="3" destOrd="0" presId="urn:microsoft.com/office/officeart/2008/layout/RadialCluster"/>
    <dgm:cxn modelId="{55AACEED-AC8D-44B8-93BE-B7D8928CB1F3}" type="presParOf" srcId="{8CF7E666-54AE-4FD9-AD50-94224EF0CDF7}" destId="{32BE87B2-2CF0-4FEC-86B0-A046A5B35D2B}" srcOrd="4" destOrd="0" presId="urn:microsoft.com/office/officeart/2008/layout/RadialCluster"/>
    <dgm:cxn modelId="{3B4DA48F-2714-443B-8CD9-92B6D4ADDCF7}" type="presParOf" srcId="{8CF7E666-54AE-4FD9-AD50-94224EF0CDF7}" destId="{A85EA751-D31A-4586-BDCC-C2A73EE82985}" srcOrd="5" destOrd="0" presId="urn:microsoft.com/office/officeart/2008/layout/RadialCluster"/>
    <dgm:cxn modelId="{017D8E4E-8328-4AAD-8405-AB3DE656E407}" type="presParOf" srcId="{8CF7E666-54AE-4FD9-AD50-94224EF0CDF7}" destId="{FDCB88B6-8C35-45E0-A407-B0D20B7258A7}" srcOrd="6" destOrd="0" presId="urn:microsoft.com/office/officeart/2008/layout/RadialCluster"/>
    <dgm:cxn modelId="{F02EFB6A-34D2-4CCD-9F99-1106705E03F0}" type="presParOf" srcId="{8CF7E666-54AE-4FD9-AD50-94224EF0CDF7}" destId="{7125AD46-11FD-47AC-84F3-141592F8AA71}" srcOrd="7" destOrd="0" presId="urn:microsoft.com/office/officeart/2008/layout/RadialCluster"/>
    <dgm:cxn modelId="{1D5D8C32-02AB-4A86-B572-1DEE77A0F732}" type="presParOf" srcId="{8CF7E666-54AE-4FD9-AD50-94224EF0CDF7}" destId="{314C32F3-41DC-4844-AE7B-655F97AD1E67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7ED57E-4E1A-4D75-86CF-BC1956E0668C}">
      <dsp:nvSpPr>
        <dsp:cNvPr id="0" name=""/>
        <dsp:cNvSpPr/>
      </dsp:nvSpPr>
      <dsp:spPr>
        <a:xfrm>
          <a:off x="0" y="9"/>
          <a:ext cx="1879408" cy="187940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Campos formativos </a:t>
          </a:r>
          <a:endParaRPr lang="es-MX" sz="2800" kern="1200" dirty="0"/>
        </a:p>
      </dsp:txBody>
      <dsp:txXfrm>
        <a:off x="0" y="9"/>
        <a:ext cx="1879408" cy="1879408"/>
      </dsp:txXfrm>
    </dsp:sp>
    <dsp:sp modelId="{F6AA6185-24E9-439A-A71B-C1C069AE3B49}">
      <dsp:nvSpPr>
        <dsp:cNvPr id="0" name=""/>
        <dsp:cNvSpPr/>
      </dsp:nvSpPr>
      <dsp:spPr>
        <a:xfrm rot="21262601">
          <a:off x="1876760" y="793263"/>
          <a:ext cx="110063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063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017CC-4B1C-4964-A72D-CB0E55521003}">
      <dsp:nvSpPr>
        <dsp:cNvPr id="0" name=""/>
        <dsp:cNvSpPr/>
      </dsp:nvSpPr>
      <dsp:spPr>
        <a:xfrm>
          <a:off x="2974747" y="18464"/>
          <a:ext cx="1853976" cy="1259203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i="1" kern="1200" dirty="0" smtClean="0"/>
            <a:t>Lenguaje y comunicación </a:t>
          </a:r>
          <a:endParaRPr lang="es-MX" sz="2200" kern="1200" dirty="0"/>
        </a:p>
      </dsp:txBody>
      <dsp:txXfrm>
        <a:off x="2974747" y="18464"/>
        <a:ext cx="1853976" cy="1259203"/>
      </dsp:txXfrm>
    </dsp:sp>
    <dsp:sp modelId="{1F920F0A-B7F8-4F95-840A-43BA96A9CAE4}">
      <dsp:nvSpPr>
        <dsp:cNvPr id="0" name=""/>
        <dsp:cNvSpPr/>
      </dsp:nvSpPr>
      <dsp:spPr>
        <a:xfrm rot="1361948">
          <a:off x="1832477" y="1566600"/>
          <a:ext cx="12118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182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E87B2-2CF0-4FEC-86B0-A046A5B35D2B}">
      <dsp:nvSpPr>
        <dsp:cNvPr id="0" name=""/>
        <dsp:cNvSpPr/>
      </dsp:nvSpPr>
      <dsp:spPr>
        <a:xfrm>
          <a:off x="2749597" y="1800417"/>
          <a:ext cx="1872209" cy="575846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Pensamiento matemático </a:t>
          </a:r>
          <a:endParaRPr lang="es-MX" sz="1500" kern="1200" dirty="0"/>
        </a:p>
      </dsp:txBody>
      <dsp:txXfrm>
        <a:off x="2749597" y="1800417"/>
        <a:ext cx="1872209" cy="575846"/>
      </dsp:txXfrm>
    </dsp:sp>
    <dsp:sp modelId="{A85EA751-D31A-4586-BDCC-C2A73EE82985}">
      <dsp:nvSpPr>
        <dsp:cNvPr id="0" name=""/>
        <dsp:cNvSpPr/>
      </dsp:nvSpPr>
      <dsp:spPr>
        <a:xfrm rot="4957880">
          <a:off x="-277555" y="3402482"/>
          <a:ext cx="30714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71495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B88B6-8C35-45E0-A407-B0D20B7258A7}">
      <dsp:nvSpPr>
        <dsp:cNvPr id="0" name=""/>
        <dsp:cNvSpPr/>
      </dsp:nvSpPr>
      <dsp:spPr>
        <a:xfrm>
          <a:off x="9" y="4925547"/>
          <a:ext cx="3073137" cy="1259203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i="1" kern="1200" dirty="0" smtClean="0"/>
            <a:t>Desarrollo personal para la convivencia  </a:t>
          </a:r>
          <a:endParaRPr lang="es-MX" sz="2700" kern="1200" dirty="0"/>
        </a:p>
      </dsp:txBody>
      <dsp:txXfrm>
        <a:off x="9" y="4925547"/>
        <a:ext cx="3073137" cy="1259203"/>
      </dsp:txXfrm>
    </dsp:sp>
    <dsp:sp modelId="{7125AD46-11FD-47AC-84F3-141592F8AA71}">
      <dsp:nvSpPr>
        <dsp:cNvPr id="0" name=""/>
        <dsp:cNvSpPr/>
      </dsp:nvSpPr>
      <dsp:spPr>
        <a:xfrm rot="4106985">
          <a:off x="838066" y="2574397"/>
          <a:ext cx="14944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442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C32F3-41DC-4844-AE7B-655F97AD1E67}">
      <dsp:nvSpPr>
        <dsp:cNvPr id="0" name=""/>
        <dsp:cNvSpPr/>
      </dsp:nvSpPr>
      <dsp:spPr>
        <a:xfrm>
          <a:off x="724901" y="3269377"/>
          <a:ext cx="2766974" cy="1259203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i="1" kern="1200" dirty="0" smtClean="0"/>
            <a:t>Exploración y comprensión del mundo natural y social  </a:t>
          </a:r>
          <a:endParaRPr lang="es-MX" sz="2100" kern="1200" dirty="0"/>
        </a:p>
      </dsp:txBody>
      <dsp:txXfrm>
        <a:off x="724901" y="3269377"/>
        <a:ext cx="2766974" cy="1259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800785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7561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55435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4310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62511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49042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47455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1183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07918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63660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618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7AEE2-720E-4A18-82CC-DAA460E98010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BC240-32E5-4D93-90E8-48E5BD4339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56937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204864"/>
            <a:ext cx="2664296" cy="198114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83568" y="54868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ESCUELA NORMAL DE EDUCACIÓN PREESCOLAR</a:t>
            </a:r>
            <a:endParaRPr lang="es-MX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03548" y="4365104"/>
            <a:ext cx="81369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CUADRO CONCEPTUAL</a:t>
            </a:r>
          </a:p>
          <a:p>
            <a:pPr algn="ctr"/>
            <a:r>
              <a:rPr lang="es-MX" sz="3200" dirty="0" err="1" smtClean="0"/>
              <a:t>Yamel</a:t>
            </a:r>
            <a:r>
              <a:rPr lang="es-MX" sz="3200" dirty="0" smtClean="0"/>
              <a:t> </a:t>
            </a:r>
            <a:r>
              <a:rPr lang="es-MX" sz="3200" dirty="0" err="1" smtClean="0"/>
              <a:t>Bacio</a:t>
            </a:r>
            <a:r>
              <a:rPr lang="es-MX" sz="3200" dirty="0" smtClean="0"/>
              <a:t> </a:t>
            </a:r>
            <a:r>
              <a:rPr lang="es-MX" sz="3200" dirty="0" err="1" smtClean="0"/>
              <a:t>Oyervides</a:t>
            </a:r>
            <a:r>
              <a:rPr lang="es-MX" sz="3200" dirty="0" smtClean="0"/>
              <a:t> #2</a:t>
            </a:r>
          </a:p>
          <a:p>
            <a:pPr algn="ctr"/>
            <a:r>
              <a:rPr lang="es-MX" sz="3200" dirty="0" smtClean="0"/>
              <a:t>Karem Magaly Rodríguez Ballesteros #13</a:t>
            </a:r>
          </a:p>
          <a:p>
            <a:pPr algn="ctr"/>
            <a:r>
              <a:rPr lang="es-MX" sz="3200" dirty="0" smtClean="0"/>
              <a:t>Magdalena Servín Pineda #15</a:t>
            </a:r>
          </a:p>
        </p:txBody>
      </p:sp>
    </p:spTree>
    <p:extLst>
      <p:ext uri="{BB962C8B-B14F-4D97-AF65-F5344CB8AC3E}">
        <p14:creationId xmlns="" xmlns:p14="http://schemas.microsoft.com/office/powerpoint/2010/main" val="266660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Los campos formativos que marca el programa de educación básica se relacionan con los principios pedagógicos puesto que los dos aspectos pretenden favorecer y crear personas competentes para la vida. Los campos formativos se determinan principalmente en cuatro que son lenguaje y comunicación, pensamiento matemático, exploración y comprensión del mundo natural y socia y desarrollo personal y para la convivencia; así como estos aspectos ayudan a beneficiar el desarrollo de habilidades que serán puestas en práctica en la vida cotidiana. Los principios pedagógicos propician y determinan como se llevarán a cabo estos campos formativos. Estos dos aspectos tienen que estar compaginados en todo momento para que sean puestos en práctica en una forma </a:t>
            </a:r>
            <a:r>
              <a:rPr lang="es-MX" dirty="0" smtClean="0"/>
              <a:t>adecuada.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10612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="" xmlns:p14="http://schemas.microsoft.com/office/powerpoint/2010/main" val="1880458783"/>
              </p:ext>
            </p:extLst>
          </p:nvPr>
        </p:nvGraphicFramePr>
        <p:xfrm>
          <a:off x="0" y="476672"/>
          <a:ext cx="91440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4644008" y="1124744"/>
            <a:ext cx="43204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4715481" y="2564904"/>
            <a:ext cx="43204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553349" y="4437112"/>
            <a:ext cx="43204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059832" y="6062882"/>
            <a:ext cx="43204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" name="12 Grupo"/>
          <p:cNvGrpSpPr/>
          <p:nvPr/>
        </p:nvGrpSpPr>
        <p:grpSpPr>
          <a:xfrm>
            <a:off x="5166193" y="33801"/>
            <a:ext cx="3900688" cy="1883031"/>
            <a:chOff x="6111780" y="-1072467"/>
            <a:chExt cx="2660126" cy="188303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13 Rectángulo redondeado"/>
            <p:cNvSpPr/>
            <p:nvPr/>
          </p:nvSpPr>
          <p:spPr>
            <a:xfrm>
              <a:off x="6124405" y="-1072467"/>
              <a:ext cx="2647501" cy="1883031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2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Centrar la atención en los estudiantes y en los procesos de aprendizajes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Generar ambientes de aprendizaje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Desarrollo de las competencias , logro de los estándares curriculares y aprendizajes esperados 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s-MX" dirty="0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6111780" y="-917628"/>
              <a:ext cx="2524563" cy="11362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2400" kern="1200" dirty="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3906002" y="3440460"/>
            <a:ext cx="5081486" cy="1637713"/>
            <a:chOff x="2446905" y="-378510"/>
            <a:chExt cx="3439466" cy="163771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16 Rectángulo redondeado"/>
            <p:cNvSpPr/>
            <p:nvPr/>
          </p:nvSpPr>
          <p:spPr>
            <a:xfrm>
              <a:off x="2555777" y="-378510"/>
              <a:ext cx="3330594" cy="1637713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2483469"/>
                <a:satOff val="9953"/>
                <a:lumOff val="2157"/>
                <a:alphaOff val="0"/>
              </a:schemeClr>
            </a:fillRef>
            <a:effectRef idx="2">
              <a:schemeClr val="accent5">
                <a:hueOff val="-2483469"/>
                <a:satOff val="9953"/>
                <a:lumOff val="2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2446905" y="61469"/>
              <a:ext cx="3439466" cy="11362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6040" tIns="66040" rIns="66040" bIns="66040" numCol="1" spcCol="1270" anchor="ctr" anchorCtr="0">
              <a:noAutofit/>
            </a:bodyPr>
            <a:lstStyle/>
            <a:p>
              <a:pPr marL="457200" lvl="0" indent="-45720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kern="1200" dirty="0" smtClean="0">
                  <a:solidFill>
                    <a:schemeClr val="tx1"/>
                  </a:solidFill>
                </a:rPr>
                <a:t>Incorporar temas de relevancia social</a:t>
              </a:r>
            </a:p>
            <a:p>
              <a:pPr marL="457200" lvl="0" indent="-45720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Materiales educativos para favorecer el aprendizaje</a:t>
              </a:r>
            </a:p>
            <a:p>
              <a:pPr marL="457200" indent="-45720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Centrar la atención en los estudiantes y en los procesos de aprendizajes</a:t>
              </a:r>
            </a:p>
            <a:p>
              <a:pPr marL="457200" lvl="0" indent="-45720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es-MX" sz="2000" dirty="0" smtClean="0">
                <a:solidFill>
                  <a:schemeClr val="tx1"/>
                </a:solidFill>
              </a:endParaRPr>
            </a:p>
            <a:p>
              <a:pPr marL="457200" lvl="0" indent="-45720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es-MX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5147377" y="2060848"/>
            <a:ext cx="3976046" cy="1349065"/>
            <a:chOff x="352920" y="4944021"/>
            <a:chExt cx="3073137" cy="134906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19 Rectángulo redondeado"/>
            <p:cNvSpPr/>
            <p:nvPr/>
          </p:nvSpPr>
          <p:spPr>
            <a:xfrm>
              <a:off x="352920" y="4944021"/>
              <a:ext cx="3073137" cy="1259203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450407"/>
                <a:satOff val="29858"/>
                <a:lumOff val="6471"/>
                <a:alphaOff val="0"/>
              </a:schemeClr>
            </a:fillRef>
            <a:effectRef idx="2">
              <a:schemeClr val="accent5">
                <a:hueOff val="-7450407"/>
                <a:satOff val="29858"/>
                <a:lumOff val="6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406964" y="5156821"/>
              <a:ext cx="2950199" cy="11362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marL="342900" lvl="0" indent="-342900" algn="just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tx1"/>
                  </a:solidFill>
                </a:rPr>
                <a:t>Atención en los estudiantes y en sus procesos de aprendizaje</a:t>
              </a:r>
            </a:p>
            <a:p>
              <a:pPr marL="342900" lvl="0" indent="-342900" algn="just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tx1"/>
                  </a:solidFill>
                </a:rPr>
                <a:t>Materiales educativos para favorecer el aprendizaje</a:t>
              </a:r>
            </a:p>
            <a:p>
              <a:pPr marL="342900" lvl="0" indent="-342900" algn="just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tx1"/>
                  </a:solidFill>
                </a:rPr>
                <a:t>Evaluar para aprender</a:t>
              </a:r>
            </a:p>
            <a:p>
              <a:pPr marL="342900" lvl="0" indent="-34290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es-MX" sz="2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3553349" y="5463694"/>
            <a:ext cx="5513532" cy="1259203"/>
            <a:chOff x="601019" y="3312375"/>
            <a:chExt cx="2766974" cy="125920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3" name="22 Rectángulo redondeado"/>
            <p:cNvSpPr/>
            <p:nvPr/>
          </p:nvSpPr>
          <p:spPr>
            <a:xfrm>
              <a:off x="601019" y="3312375"/>
              <a:ext cx="2766974" cy="1259203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2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23 Rectángulo"/>
            <p:cNvSpPr/>
            <p:nvPr/>
          </p:nvSpPr>
          <p:spPr>
            <a:xfrm>
              <a:off x="657157" y="3360199"/>
              <a:ext cx="2644036" cy="11362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marL="342900" lvl="0" indent="-34290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Favorecer la inclusión para atender la diversidad</a:t>
              </a:r>
            </a:p>
            <a:p>
              <a:pPr marL="342900" lvl="0" indent="-34290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kern="1200" dirty="0" smtClean="0">
                  <a:solidFill>
                    <a:schemeClr val="tx1"/>
                  </a:solidFill>
                </a:rPr>
                <a:t>Renovar el pacto entre estudiante, docente, la familia y la escuela</a:t>
              </a:r>
            </a:p>
            <a:p>
              <a:pPr marL="342900" lvl="0" indent="-34290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dirty="0" smtClean="0">
                  <a:solidFill>
                    <a:schemeClr val="tx1"/>
                  </a:solidFill>
                </a:rPr>
                <a:t>Reorientar el liderazgo </a:t>
              </a:r>
            </a:p>
            <a:p>
              <a:pPr marL="342900" lvl="0" indent="-34290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MX" sz="1600" kern="1200" dirty="0" smtClean="0">
                  <a:solidFill>
                    <a:schemeClr val="tx1"/>
                  </a:solidFill>
                </a:rPr>
                <a:t>Tutoría y </a:t>
              </a:r>
              <a:r>
                <a:rPr lang="es-MX" sz="1600" kern="1200" smtClean="0">
                  <a:solidFill>
                    <a:schemeClr val="tx1"/>
                  </a:solidFill>
                </a:rPr>
                <a:t>asesoría académica 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a la escuela 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14828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60640"/>
          </a:xfrm>
        </p:spPr>
        <p:txBody>
          <a:bodyPr>
            <a:normAutofit/>
          </a:bodyPr>
          <a:lstStyle/>
          <a:p>
            <a:r>
              <a:rPr lang="es-MX" dirty="0" smtClean="0"/>
              <a:t>Los campos formativos de la educación básica y los principios pedagógicos son dos aspectos que nos dan la base a nosotros com</a:t>
            </a:r>
            <a:r>
              <a:rPr lang="es-MX" dirty="0" smtClean="0"/>
              <a:t>o docentes </a:t>
            </a:r>
            <a:r>
              <a:rPr lang="es-MX" dirty="0" smtClean="0"/>
              <a:t>para formar a personas competentes para la vida, que sepan actuar </a:t>
            </a:r>
            <a:r>
              <a:rPr lang="es-MX" dirty="0" smtClean="0"/>
              <a:t>ante </a:t>
            </a:r>
            <a:r>
              <a:rPr lang="es-MX" dirty="0" smtClean="0"/>
              <a:t>cualquier situación que se les presente y resolver problemas durante su vida diaria.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701316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315</Words>
  <Application>Microsoft Office PowerPoint</Application>
  <PresentationFormat>Presentación en pantalla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karem ballesteros</dc:creator>
  <cp:lastModifiedBy>Yamel Bacio</cp:lastModifiedBy>
  <cp:revision>5</cp:revision>
  <dcterms:created xsi:type="dcterms:W3CDTF">2015-02-10T18:48:40Z</dcterms:created>
  <dcterms:modified xsi:type="dcterms:W3CDTF">2015-02-11T14:58:02Z</dcterms:modified>
</cp:coreProperties>
</file>