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6"/>
  </p:notesMasterIdLst>
  <p:sldIdLst>
    <p:sldId id="257" r:id="rId2"/>
    <p:sldId id="259" r:id="rId3"/>
    <p:sldId id="256" r:id="rId4"/>
    <p:sldId id="260" r:id="rId5"/>
  </p:sldIdLst>
  <p:sldSz cx="12179300" cy="9134475" type="ledger"/>
  <p:notesSz cx="6858000" cy="9144000"/>
  <p:defaultTextStyle>
    <a:defPPr>
      <a:defRPr lang="es-ES"/>
    </a:defPPr>
    <a:lvl1pPr marL="0" algn="l" defTabSz="1217889" rtl="0" eaLnBrk="1" latinLnBrk="0" hangingPunct="1">
      <a:defRPr sz="2400" kern="1200">
        <a:solidFill>
          <a:schemeClr val="tx1"/>
        </a:solidFill>
        <a:latin typeface="+mn-lt"/>
        <a:ea typeface="+mn-ea"/>
        <a:cs typeface="+mn-cs"/>
      </a:defRPr>
    </a:lvl1pPr>
    <a:lvl2pPr marL="608945" algn="l" defTabSz="1217889" rtl="0" eaLnBrk="1" latinLnBrk="0" hangingPunct="1">
      <a:defRPr sz="2400" kern="1200">
        <a:solidFill>
          <a:schemeClr val="tx1"/>
        </a:solidFill>
        <a:latin typeface="+mn-lt"/>
        <a:ea typeface="+mn-ea"/>
        <a:cs typeface="+mn-cs"/>
      </a:defRPr>
    </a:lvl2pPr>
    <a:lvl3pPr marL="1217889" algn="l" defTabSz="1217889" rtl="0" eaLnBrk="1" latinLnBrk="0" hangingPunct="1">
      <a:defRPr sz="2400" kern="1200">
        <a:solidFill>
          <a:schemeClr val="tx1"/>
        </a:solidFill>
        <a:latin typeface="+mn-lt"/>
        <a:ea typeface="+mn-ea"/>
        <a:cs typeface="+mn-cs"/>
      </a:defRPr>
    </a:lvl3pPr>
    <a:lvl4pPr marL="1826834" algn="l" defTabSz="1217889" rtl="0" eaLnBrk="1" latinLnBrk="0" hangingPunct="1">
      <a:defRPr sz="2400" kern="1200">
        <a:solidFill>
          <a:schemeClr val="tx1"/>
        </a:solidFill>
        <a:latin typeface="+mn-lt"/>
        <a:ea typeface="+mn-ea"/>
        <a:cs typeface="+mn-cs"/>
      </a:defRPr>
    </a:lvl4pPr>
    <a:lvl5pPr marL="2435779" algn="l" defTabSz="1217889" rtl="0" eaLnBrk="1" latinLnBrk="0" hangingPunct="1">
      <a:defRPr sz="2400" kern="1200">
        <a:solidFill>
          <a:schemeClr val="tx1"/>
        </a:solidFill>
        <a:latin typeface="+mn-lt"/>
        <a:ea typeface="+mn-ea"/>
        <a:cs typeface="+mn-cs"/>
      </a:defRPr>
    </a:lvl5pPr>
    <a:lvl6pPr marL="3044723" algn="l" defTabSz="1217889" rtl="0" eaLnBrk="1" latinLnBrk="0" hangingPunct="1">
      <a:defRPr sz="2400" kern="1200">
        <a:solidFill>
          <a:schemeClr val="tx1"/>
        </a:solidFill>
        <a:latin typeface="+mn-lt"/>
        <a:ea typeface="+mn-ea"/>
        <a:cs typeface="+mn-cs"/>
      </a:defRPr>
    </a:lvl6pPr>
    <a:lvl7pPr marL="3653668" algn="l" defTabSz="1217889" rtl="0" eaLnBrk="1" latinLnBrk="0" hangingPunct="1">
      <a:defRPr sz="2400" kern="1200">
        <a:solidFill>
          <a:schemeClr val="tx1"/>
        </a:solidFill>
        <a:latin typeface="+mn-lt"/>
        <a:ea typeface="+mn-ea"/>
        <a:cs typeface="+mn-cs"/>
      </a:defRPr>
    </a:lvl7pPr>
    <a:lvl8pPr marL="4262613" algn="l" defTabSz="1217889" rtl="0" eaLnBrk="1" latinLnBrk="0" hangingPunct="1">
      <a:defRPr sz="2400" kern="1200">
        <a:solidFill>
          <a:schemeClr val="tx1"/>
        </a:solidFill>
        <a:latin typeface="+mn-lt"/>
        <a:ea typeface="+mn-ea"/>
        <a:cs typeface="+mn-cs"/>
      </a:defRPr>
    </a:lvl8pPr>
    <a:lvl9pPr marL="4871557" algn="l" defTabSz="1217889"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32" d="100"/>
          <a:sy n="32" d="100"/>
        </p:scale>
        <p:origin x="-1290" y="-156"/>
      </p:cViewPr>
      <p:guideLst>
        <p:guide orient="horz" pos="2877"/>
        <p:guide pos="383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CAFB36-CDA6-4C86-B7D0-EA231EEC9CF1}" type="datetimeFigureOut">
              <a:rPr lang="es-ES" smtClean="0"/>
              <a:pPr/>
              <a:t>21/02/2015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05FEE-C794-40FB-BD93-371E2E22936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1217889" rtl="0" eaLnBrk="1" latinLnBrk="0" hangingPunct="1">
      <a:defRPr sz="1600" kern="1200">
        <a:solidFill>
          <a:schemeClr val="tx1"/>
        </a:solidFill>
        <a:latin typeface="+mn-lt"/>
        <a:ea typeface="+mn-ea"/>
        <a:cs typeface="+mn-cs"/>
      </a:defRPr>
    </a:lvl1pPr>
    <a:lvl2pPr marL="608945" algn="l" defTabSz="1217889" rtl="0" eaLnBrk="1" latinLnBrk="0" hangingPunct="1">
      <a:defRPr sz="1600" kern="1200">
        <a:solidFill>
          <a:schemeClr val="tx1"/>
        </a:solidFill>
        <a:latin typeface="+mn-lt"/>
        <a:ea typeface="+mn-ea"/>
        <a:cs typeface="+mn-cs"/>
      </a:defRPr>
    </a:lvl2pPr>
    <a:lvl3pPr marL="1217889" algn="l" defTabSz="1217889" rtl="0" eaLnBrk="1" latinLnBrk="0" hangingPunct="1">
      <a:defRPr sz="1600" kern="1200">
        <a:solidFill>
          <a:schemeClr val="tx1"/>
        </a:solidFill>
        <a:latin typeface="+mn-lt"/>
        <a:ea typeface="+mn-ea"/>
        <a:cs typeface="+mn-cs"/>
      </a:defRPr>
    </a:lvl3pPr>
    <a:lvl4pPr marL="1826834" algn="l" defTabSz="1217889" rtl="0" eaLnBrk="1" latinLnBrk="0" hangingPunct="1">
      <a:defRPr sz="1600" kern="1200">
        <a:solidFill>
          <a:schemeClr val="tx1"/>
        </a:solidFill>
        <a:latin typeface="+mn-lt"/>
        <a:ea typeface="+mn-ea"/>
        <a:cs typeface="+mn-cs"/>
      </a:defRPr>
    </a:lvl4pPr>
    <a:lvl5pPr marL="2435779" algn="l" defTabSz="1217889" rtl="0" eaLnBrk="1" latinLnBrk="0" hangingPunct="1">
      <a:defRPr sz="1600" kern="1200">
        <a:solidFill>
          <a:schemeClr val="tx1"/>
        </a:solidFill>
        <a:latin typeface="+mn-lt"/>
        <a:ea typeface="+mn-ea"/>
        <a:cs typeface="+mn-cs"/>
      </a:defRPr>
    </a:lvl5pPr>
    <a:lvl6pPr marL="3044723" algn="l" defTabSz="1217889" rtl="0" eaLnBrk="1" latinLnBrk="0" hangingPunct="1">
      <a:defRPr sz="1600" kern="1200">
        <a:solidFill>
          <a:schemeClr val="tx1"/>
        </a:solidFill>
        <a:latin typeface="+mn-lt"/>
        <a:ea typeface="+mn-ea"/>
        <a:cs typeface="+mn-cs"/>
      </a:defRPr>
    </a:lvl6pPr>
    <a:lvl7pPr marL="3653668" algn="l" defTabSz="1217889" rtl="0" eaLnBrk="1" latinLnBrk="0" hangingPunct="1">
      <a:defRPr sz="1600" kern="1200">
        <a:solidFill>
          <a:schemeClr val="tx1"/>
        </a:solidFill>
        <a:latin typeface="+mn-lt"/>
        <a:ea typeface="+mn-ea"/>
        <a:cs typeface="+mn-cs"/>
      </a:defRPr>
    </a:lvl7pPr>
    <a:lvl8pPr marL="4262613" algn="l" defTabSz="1217889" rtl="0" eaLnBrk="1" latinLnBrk="0" hangingPunct="1">
      <a:defRPr sz="1600" kern="1200">
        <a:solidFill>
          <a:schemeClr val="tx1"/>
        </a:solidFill>
        <a:latin typeface="+mn-lt"/>
        <a:ea typeface="+mn-ea"/>
        <a:cs typeface="+mn-cs"/>
      </a:defRPr>
    </a:lvl8pPr>
    <a:lvl9pPr marL="4871557" algn="l" defTabSz="1217889"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2605FEE-C794-40FB-BD93-371E2E22936D}" type="slidenum">
              <a:rPr lang="es-ES" smtClean="0"/>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2605FEE-C794-40FB-BD93-371E2E22936D}" type="slidenum">
              <a:rPr lang="es-ES" smtClean="0"/>
              <a:pPr/>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2605FEE-C794-40FB-BD93-371E2E22936D}"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72605FEE-C794-40FB-BD93-371E2E22936D}" type="slidenum">
              <a:rPr lang="es-ES" smtClean="0"/>
              <a:pPr/>
              <a:t>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3448" y="2837608"/>
            <a:ext cx="10352405" cy="1957992"/>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6895" y="5176202"/>
            <a:ext cx="8525510" cy="2334366"/>
          </a:xfrm>
        </p:spPr>
        <p:txBody>
          <a:bodyPr/>
          <a:lstStyle>
            <a:lvl1pPr marL="0" indent="0" algn="ctr">
              <a:buNone/>
              <a:defRPr>
                <a:solidFill>
                  <a:schemeClr val="tx1">
                    <a:tint val="75000"/>
                  </a:schemeClr>
                </a:solidFill>
              </a:defRPr>
            </a:lvl1pPr>
            <a:lvl2pPr marL="608945" indent="0" algn="ctr">
              <a:buNone/>
              <a:defRPr>
                <a:solidFill>
                  <a:schemeClr val="tx1">
                    <a:tint val="75000"/>
                  </a:schemeClr>
                </a:solidFill>
              </a:defRPr>
            </a:lvl2pPr>
            <a:lvl3pPr marL="1217889" indent="0" algn="ctr">
              <a:buNone/>
              <a:defRPr>
                <a:solidFill>
                  <a:schemeClr val="tx1">
                    <a:tint val="75000"/>
                  </a:schemeClr>
                </a:solidFill>
              </a:defRPr>
            </a:lvl3pPr>
            <a:lvl4pPr marL="1826834" indent="0" algn="ctr">
              <a:buNone/>
              <a:defRPr>
                <a:solidFill>
                  <a:schemeClr val="tx1">
                    <a:tint val="75000"/>
                  </a:schemeClr>
                </a:solidFill>
              </a:defRPr>
            </a:lvl4pPr>
            <a:lvl5pPr marL="2435779" indent="0" algn="ctr">
              <a:buNone/>
              <a:defRPr>
                <a:solidFill>
                  <a:schemeClr val="tx1">
                    <a:tint val="75000"/>
                  </a:schemeClr>
                </a:solidFill>
              </a:defRPr>
            </a:lvl5pPr>
            <a:lvl6pPr marL="3044723" indent="0" algn="ctr">
              <a:buNone/>
              <a:defRPr>
                <a:solidFill>
                  <a:schemeClr val="tx1">
                    <a:tint val="75000"/>
                  </a:schemeClr>
                </a:solidFill>
              </a:defRPr>
            </a:lvl6pPr>
            <a:lvl7pPr marL="3653668" indent="0" algn="ctr">
              <a:buNone/>
              <a:defRPr>
                <a:solidFill>
                  <a:schemeClr val="tx1">
                    <a:tint val="75000"/>
                  </a:schemeClr>
                </a:solidFill>
              </a:defRPr>
            </a:lvl7pPr>
            <a:lvl8pPr marL="4262613" indent="0" algn="ctr">
              <a:buNone/>
              <a:defRPr>
                <a:solidFill>
                  <a:schemeClr val="tx1">
                    <a:tint val="75000"/>
                  </a:schemeClr>
                </a:solidFill>
              </a:defRPr>
            </a:lvl8pPr>
            <a:lvl9pPr marL="4871557"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60637" y="486327"/>
            <a:ext cx="3649561" cy="10382007"/>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811954" y="486327"/>
            <a:ext cx="10745695" cy="103820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2081" y="5869747"/>
            <a:ext cx="10352405" cy="1814208"/>
          </a:xfrm>
        </p:spPr>
        <p:txBody>
          <a:bodyPr anchor="t"/>
          <a:lstStyle>
            <a:lvl1pPr algn="l">
              <a:defRPr sz="53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2081" y="3871581"/>
            <a:ext cx="10352405" cy="1998166"/>
          </a:xfrm>
        </p:spPr>
        <p:txBody>
          <a:bodyPr anchor="b"/>
          <a:lstStyle>
            <a:lvl1pPr marL="0" indent="0">
              <a:buNone/>
              <a:defRPr sz="2700">
                <a:solidFill>
                  <a:schemeClr val="tx1">
                    <a:tint val="75000"/>
                  </a:schemeClr>
                </a:solidFill>
              </a:defRPr>
            </a:lvl1pPr>
            <a:lvl2pPr marL="608945" indent="0">
              <a:buNone/>
              <a:defRPr sz="2400">
                <a:solidFill>
                  <a:schemeClr val="tx1">
                    <a:tint val="75000"/>
                  </a:schemeClr>
                </a:solidFill>
              </a:defRPr>
            </a:lvl2pPr>
            <a:lvl3pPr marL="1217889" indent="0">
              <a:buNone/>
              <a:defRPr sz="2100">
                <a:solidFill>
                  <a:schemeClr val="tx1">
                    <a:tint val="75000"/>
                  </a:schemeClr>
                </a:solidFill>
              </a:defRPr>
            </a:lvl3pPr>
            <a:lvl4pPr marL="1826834" indent="0">
              <a:buNone/>
              <a:defRPr sz="1900">
                <a:solidFill>
                  <a:schemeClr val="tx1">
                    <a:tint val="75000"/>
                  </a:schemeClr>
                </a:solidFill>
              </a:defRPr>
            </a:lvl4pPr>
            <a:lvl5pPr marL="2435779" indent="0">
              <a:buNone/>
              <a:defRPr sz="1900">
                <a:solidFill>
                  <a:schemeClr val="tx1">
                    <a:tint val="75000"/>
                  </a:schemeClr>
                </a:solidFill>
              </a:defRPr>
            </a:lvl5pPr>
            <a:lvl6pPr marL="3044723" indent="0">
              <a:buNone/>
              <a:defRPr sz="1900">
                <a:solidFill>
                  <a:schemeClr val="tx1">
                    <a:tint val="75000"/>
                  </a:schemeClr>
                </a:solidFill>
              </a:defRPr>
            </a:lvl6pPr>
            <a:lvl7pPr marL="3653668" indent="0">
              <a:buNone/>
              <a:defRPr sz="1900">
                <a:solidFill>
                  <a:schemeClr val="tx1">
                    <a:tint val="75000"/>
                  </a:schemeClr>
                </a:solidFill>
              </a:defRPr>
            </a:lvl7pPr>
            <a:lvl8pPr marL="4262613" indent="0">
              <a:buNone/>
              <a:defRPr sz="1900">
                <a:solidFill>
                  <a:schemeClr val="tx1">
                    <a:tint val="75000"/>
                  </a:schemeClr>
                </a:solidFill>
              </a:defRPr>
            </a:lvl8pPr>
            <a:lvl9pPr marL="4871557" indent="0">
              <a:buNone/>
              <a:defRPr sz="19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11953" y="2839723"/>
            <a:ext cx="7197628" cy="802861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8212570" y="2839723"/>
            <a:ext cx="7197628" cy="802861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8965" y="365802"/>
            <a:ext cx="10961370" cy="1522413"/>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8965" y="2044685"/>
            <a:ext cx="5381306" cy="852127"/>
          </a:xfrm>
        </p:spPr>
        <p:txBody>
          <a:bodyPr anchor="b"/>
          <a:lstStyle>
            <a:lvl1pPr marL="0" indent="0">
              <a:buNone/>
              <a:defRPr sz="3200" b="1"/>
            </a:lvl1pPr>
            <a:lvl2pPr marL="608945" indent="0">
              <a:buNone/>
              <a:defRPr sz="2700" b="1"/>
            </a:lvl2pPr>
            <a:lvl3pPr marL="1217889" indent="0">
              <a:buNone/>
              <a:defRPr sz="2400" b="1"/>
            </a:lvl3pPr>
            <a:lvl4pPr marL="1826834" indent="0">
              <a:buNone/>
              <a:defRPr sz="2100" b="1"/>
            </a:lvl4pPr>
            <a:lvl5pPr marL="2435779" indent="0">
              <a:buNone/>
              <a:defRPr sz="2100" b="1"/>
            </a:lvl5pPr>
            <a:lvl6pPr marL="3044723" indent="0">
              <a:buNone/>
              <a:defRPr sz="2100" b="1"/>
            </a:lvl6pPr>
            <a:lvl7pPr marL="3653668" indent="0">
              <a:buNone/>
              <a:defRPr sz="2100" b="1"/>
            </a:lvl7pPr>
            <a:lvl8pPr marL="4262613" indent="0">
              <a:buNone/>
              <a:defRPr sz="2100" b="1"/>
            </a:lvl8pPr>
            <a:lvl9pPr marL="4871557" indent="0">
              <a:buNone/>
              <a:defRPr sz="21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8965" y="2896813"/>
            <a:ext cx="5381306" cy="5262896"/>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86916" y="2044685"/>
            <a:ext cx="5383420" cy="852127"/>
          </a:xfrm>
        </p:spPr>
        <p:txBody>
          <a:bodyPr anchor="b"/>
          <a:lstStyle>
            <a:lvl1pPr marL="0" indent="0">
              <a:buNone/>
              <a:defRPr sz="3200" b="1"/>
            </a:lvl1pPr>
            <a:lvl2pPr marL="608945" indent="0">
              <a:buNone/>
              <a:defRPr sz="2700" b="1"/>
            </a:lvl2pPr>
            <a:lvl3pPr marL="1217889" indent="0">
              <a:buNone/>
              <a:defRPr sz="2400" b="1"/>
            </a:lvl3pPr>
            <a:lvl4pPr marL="1826834" indent="0">
              <a:buNone/>
              <a:defRPr sz="2100" b="1"/>
            </a:lvl4pPr>
            <a:lvl5pPr marL="2435779" indent="0">
              <a:buNone/>
              <a:defRPr sz="2100" b="1"/>
            </a:lvl5pPr>
            <a:lvl6pPr marL="3044723" indent="0">
              <a:buNone/>
              <a:defRPr sz="2100" b="1"/>
            </a:lvl6pPr>
            <a:lvl7pPr marL="3653668" indent="0">
              <a:buNone/>
              <a:defRPr sz="2100" b="1"/>
            </a:lvl7pPr>
            <a:lvl8pPr marL="4262613" indent="0">
              <a:buNone/>
              <a:defRPr sz="2100" b="1"/>
            </a:lvl8pPr>
            <a:lvl9pPr marL="4871557" indent="0">
              <a:buNone/>
              <a:defRPr sz="21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86916" y="2896813"/>
            <a:ext cx="5383420" cy="5262896"/>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8966" y="363687"/>
            <a:ext cx="4006906" cy="1547786"/>
          </a:xfrm>
        </p:spPr>
        <p:txBody>
          <a:bodyPr anchor="b"/>
          <a:lstStyle>
            <a:lvl1pPr algn="l">
              <a:defRPr sz="27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1768" y="363688"/>
            <a:ext cx="6808567" cy="7796021"/>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8966" y="1911474"/>
            <a:ext cx="4006906" cy="6248235"/>
          </a:xfrm>
        </p:spPr>
        <p:txBody>
          <a:bodyPr/>
          <a:lstStyle>
            <a:lvl1pPr marL="0" indent="0">
              <a:buNone/>
              <a:defRPr sz="1900"/>
            </a:lvl1pPr>
            <a:lvl2pPr marL="608945" indent="0">
              <a:buNone/>
              <a:defRPr sz="1600"/>
            </a:lvl2pPr>
            <a:lvl3pPr marL="1217889" indent="0">
              <a:buNone/>
              <a:defRPr sz="1300"/>
            </a:lvl3pPr>
            <a:lvl4pPr marL="1826834" indent="0">
              <a:buNone/>
              <a:defRPr sz="1200"/>
            </a:lvl4pPr>
            <a:lvl5pPr marL="2435779" indent="0">
              <a:buNone/>
              <a:defRPr sz="1200"/>
            </a:lvl5pPr>
            <a:lvl6pPr marL="3044723" indent="0">
              <a:buNone/>
              <a:defRPr sz="1200"/>
            </a:lvl6pPr>
            <a:lvl7pPr marL="3653668" indent="0">
              <a:buNone/>
              <a:defRPr sz="1200"/>
            </a:lvl7pPr>
            <a:lvl8pPr marL="4262613" indent="0">
              <a:buNone/>
              <a:defRPr sz="1200"/>
            </a:lvl8pPr>
            <a:lvl9pPr marL="4871557" indent="0">
              <a:buNone/>
              <a:defRPr sz="12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7228" y="6394132"/>
            <a:ext cx="7307580" cy="754864"/>
          </a:xfrm>
        </p:spPr>
        <p:txBody>
          <a:bodyPr anchor="b"/>
          <a:lstStyle>
            <a:lvl1pPr algn="l">
              <a:defRPr sz="27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7228" y="816182"/>
            <a:ext cx="7307580" cy="5480685"/>
          </a:xfrm>
        </p:spPr>
        <p:txBody>
          <a:bodyPr/>
          <a:lstStyle>
            <a:lvl1pPr marL="0" indent="0">
              <a:buNone/>
              <a:defRPr sz="4300"/>
            </a:lvl1pPr>
            <a:lvl2pPr marL="608945" indent="0">
              <a:buNone/>
              <a:defRPr sz="3700"/>
            </a:lvl2pPr>
            <a:lvl3pPr marL="1217889" indent="0">
              <a:buNone/>
              <a:defRPr sz="3200"/>
            </a:lvl3pPr>
            <a:lvl4pPr marL="1826834" indent="0">
              <a:buNone/>
              <a:defRPr sz="2700"/>
            </a:lvl4pPr>
            <a:lvl5pPr marL="2435779" indent="0">
              <a:buNone/>
              <a:defRPr sz="2700"/>
            </a:lvl5pPr>
            <a:lvl6pPr marL="3044723" indent="0">
              <a:buNone/>
              <a:defRPr sz="2700"/>
            </a:lvl6pPr>
            <a:lvl7pPr marL="3653668" indent="0">
              <a:buNone/>
              <a:defRPr sz="2700"/>
            </a:lvl7pPr>
            <a:lvl8pPr marL="4262613" indent="0">
              <a:buNone/>
              <a:defRPr sz="2700"/>
            </a:lvl8pPr>
            <a:lvl9pPr marL="4871557" indent="0">
              <a:buNone/>
              <a:defRPr sz="2700"/>
            </a:lvl9pPr>
          </a:lstStyle>
          <a:p>
            <a:endParaRPr lang="es-ES"/>
          </a:p>
        </p:txBody>
      </p:sp>
      <p:sp>
        <p:nvSpPr>
          <p:cNvPr id="4" name="3 Marcador de texto"/>
          <p:cNvSpPr>
            <a:spLocks noGrp="1"/>
          </p:cNvSpPr>
          <p:nvPr>
            <p:ph type="body" sz="half" idx="2"/>
          </p:nvPr>
        </p:nvSpPr>
        <p:spPr>
          <a:xfrm>
            <a:off x="2387228" y="7148996"/>
            <a:ext cx="7307580" cy="1072031"/>
          </a:xfrm>
        </p:spPr>
        <p:txBody>
          <a:bodyPr/>
          <a:lstStyle>
            <a:lvl1pPr marL="0" indent="0">
              <a:buNone/>
              <a:defRPr sz="1900"/>
            </a:lvl1pPr>
            <a:lvl2pPr marL="608945" indent="0">
              <a:buNone/>
              <a:defRPr sz="1600"/>
            </a:lvl2pPr>
            <a:lvl3pPr marL="1217889" indent="0">
              <a:buNone/>
              <a:defRPr sz="1300"/>
            </a:lvl3pPr>
            <a:lvl4pPr marL="1826834" indent="0">
              <a:buNone/>
              <a:defRPr sz="1200"/>
            </a:lvl4pPr>
            <a:lvl5pPr marL="2435779" indent="0">
              <a:buNone/>
              <a:defRPr sz="1200"/>
            </a:lvl5pPr>
            <a:lvl6pPr marL="3044723" indent="0">
              <a:buNone/>
              <a:defRPr sz="1200"/>
            </a:lvl6pPr>
            <a:lvl7pPr marL="3653668" indent="0">
              <a:buNone/>
              <a:defRPr sz="1200"/>
            </a:lvl7pPr>
            <a:lvl8pPr marL="4262613" indent="0">
              <a:buNone/>
              <a:defRPr sz="1200"/>
            </a:lvl8pPr>
            <a:lvl9pPr marL="4871557" indent="0">
              <a:buNone/>
              <a:defRPr sz="12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7E73309-4B2A-49D8-A3B4-15CFADAE0B6F}" type="datetimeFigureOut">
              <a:rPr lang="es-ES" smtClean="0"/>
              <a:pPr/>
              <a:t>21/02/2015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B4B7E7-0124-49D6-89C7-1056D1019832}"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5000" b="-35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8965" y="365802"/>
            <a:ext cx="10961370" cy="1522413"/>
          </a:xfrm>
          <a:prstGeom prst="rect">
            <a:avLst/>
          </a:prstGeom>
        </p:spPr>
        <p:txBody>
          <a:bodyPr vert="horz" lIns="121789" tIns="60894" rIns="121789" bIns="60894"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8965" y="2131378"/>
            <a:ext cx="10961370" cy="6028331"/>
          </a:xfrm>
          <a:prstGeom prst="rect">
            <a:avLst/>
          </a:prstGeom>
        </p:spPr>
        <p:txBody>
          <a:bodyPr vert="horz" lIns="121789" tIns="60894" rIns="121789" bIns="60894"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608965" y="8466306"/>
            <a:ext cx="2841837" cy="486326"/>
          </a:xfrm>
          <a:prstGeom prst="rect">
            <a:avLst/>
          </a:prstGeom>
        </p:spPr>
        <p:txBody>
          <a:bodyPr vert="horz" lIns="121789" tIns="60894" rIns="121789" bIns="60894" rtlCol="0" anchor="ctr"/>
          <a:lstStyle>
            <a:lvl1pPr algn="l">
              <a:defRPr sz="1600">
                <a:solidFill>
                  <a:schemeClr val="tx1">
                    <a:tint val="75000"/>
                  </a:schemeClr>
                </a:solidFill>
              </a:defRPr>
            </a:lvl1pPr>
          </a:lstStyle>
          <a:p>
            <a:fld id="{D7E73309-4B2A-49D8-A3B4-15CFADAE0B6F}" type="datetimeFigureOut">
              <a:rPr lang="es-ES" smtClean="0"/>
              <a:pPr/>
              <a:t>21/02/2015</a:t>
            </a:fld>
            <a:endParaRPr lang="es-ES"/>
          </a:p>
        </p:txBody>
      </p:sp>
      <p:sp>
        <p:nvSpPr>
          <p:cNvPr id="5" name="4 Marcador de pie de página"/>
          <p:cNvSpPr>
            <a:spLocks noGrp="1"/>
          </p:cNvSpPr>
          <p:nvPr>
            <p:ph type="ftr" sz="quarter" idx="3"/>
          </p:nvPr>
        </p:nvSpPr>
        <p:spPr>
          <a:xfrm>
            <a:off x="4161261" y="8466306"/>
            <a:ext cx="3856778" cy="486326"/>
          </a:xfrm>
          <a:prstGeom prst="rect">
            <a:avLst/>
          </a:prstGeom>
        </p:spPr>
        <p:txBody>
          <a:bodyPr vert="horz" lIns="121789" tIns="60894" rIns="121789" bIns="60894" rtlCol="0" anchor="ctr"/>
          <a:lstStyle>
            <a:lvl1pPr algn="ctr">
              <a:defRPr sz="16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8728498" y="8466306"/>
            <a:ext cx="2841837" cy="486326"/>
          </a:xfrm>
          <a:prstGeom prst="rect">
            <a:avLst/>
          </a:prstGeom>
        </p:spPr>
        <p:txBody>
          <a:bodyPr vert="horz" lIns="121789" tIns="60894" rIns="121789" bIns="60894" rtlCol="0" anchor="ctr"/>
          <a:lstStyle>
            <a:lvl1pPr algn="r">
              <a:defRPr sz="1600">
                <a:solidFill>
                  <a:schemeClr val="tx1">
                    <a:tint val="75000"/>
                  </a:schemeClr>
                </a:solidFill>
              </a:defRPr>
            </a:lvl1pPr>
          </a:lstStyle>
          <a:p>
            <a:fld id="{F5B4B7E7-0124-49D6-89C7-1056D101983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7889" rtl="0" eaLnBrk="1" latinLnBrk="0" hangingPunct="1">
        <a:spcBef>
          <a:spcPct val="0"/>
        </a:spcBef>
        <a:buNone/>
        <a:defRPr sz="5900" kern="1200">
          <a:solidFill>
            <a:schemeClr val="tx1"/>
          </a:solidFill>
          <a:latin typeface="+mj-lt"/>
          <a:ea typeface="+mj-ea"/>
          <a:cs typeface="+mj-cs"/>
        </a:defRPr>
      </a:lvl1pPr>
    </p:titleStyle>
    <p:bodyStyle>
      <a:lvl1pPr marL="456709" indent="-456709" algn="l" defTabSz="1217889"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89535" indent="-380590" algn="l" defTabSz="1217889"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2362" indent="-304472" algn="l" defTabSz="1217889"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1306"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0251"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49196"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58140"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67085"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76030" indent="-304472" algn="l" defTabSz="1217889"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s-ES"/>
      </a:defPPr>
      <a:lvl1pPr marL="0" algn="l" defTabSz="1217889" rtl="0" eaLnBrk="1" latinLnBrk="0" hangingPunct="1">
        <a:defRPr sz="2400" kern="1200">
          <a:solidFill>
            <a:schemeClr val="tx1"/>
          </a:solidFill>
          <a:latin typeface="+mn-lt"/>
          <a:ea typeface="+mn-ea"/>
          <a:cs typeface="+mn-cs"/>
        </a:defRPr>
      </a:lvl1pPr>
      <a:lvl2pPr marL="608945" algn="l" defTabSz="1217889" rtl="0" eaLnBrk="1" latinLnBrk="0" hangingPunct="1">
        <a:defRPr sz="2400" kern="1200">
          <a:solidFill>
            <a:schemeClr val="tx1"/>
          </a:solidFill>
          <a:latin typeface="+mn-lt"/>
          <a:ea typeface="+mn-ea"/>
          <a:cs typeface="+mn-cs"/>
        </a:defRPr>
      </a:lvl2pPr>
      <a:lvl3pPr marL="1217889" algn="l" defTabSz="1217889" rtl="0" eaLnBrk="1" latinLnBrk="0" hangingPunct="1">
        <a:defRPr sz="2400" kern="1200">
          <a:solidFill>
            <a:schemeClr val="tx1"/>
          </a:solidFill>
          <a:latin typeface="+mn-lt"/>
          <a:ea typeface="+mn-ea"/>
          <a:cs typeface="+mn-cs"/>
        </a:defRPr>
      </a:lvl3pPr>
      <a:lvl4pPr marL="1826834" algn="l" defTabSz="1217889" rtl="0" eaLnBrk="1" latinLnBrk="0" hangingPunct="1">
        <a:defRPr sz="2400" kern="1200">
          <a:solidFill>
            <a:schemeClr val="tx1"/>
          </a:solidFill>
          <a:latin typeface="+mn-lt"/>
          <a:ea typeface="+mn-ea"/>
          <a:cs typeface="+mn-cs"/>
        </a:defRPr>
      </a:lvl4pPr>
      <a:lvl5pPr marL="2435779" algn="l" defTabSz="1217889" rtl="0" eaLnBrk="1" latinLnBrk="0" hangingPunct="1">
        <a:defRPr sz="2400" kern="1200">
          <a:solidFill>
            <a:schemeClr val="tx1"/>
          </a:solidFill>
          <a:latin typeface="+mn-lt"/>
          <a:ea typeface="+mn-ea"/>
          <a:cs typeface="+mn-cs"/>
        </a:defRPr>
      </a:lvl5pPr>
      <a:lvl6pPr marL="3044723" algn="l" defTabSz="1217889" rtl="0" eaLnBrk="1" latinLnBrk="0" hangingPunct="1">
        <a:defRPr sz="2400" kern="1200">
          <a:solidFill>
            <a:schemeClr val="tx1"/>
          </a:solidFill>
          <a:latin typeface="+mn-lt"/>
          <a:ea typeface="+mn-ea"/>
          <a:cs typeface="+mn-cs"/>
        </a:defRPr>
      </a:lvl6pPr>
      <a:lvl7pPr marL="3653668" algn="l" defTabSz="1217889" rtl="0" eaLnBrk="1" latinLnBrk="0" hangingPunct="1">
        <a:defRPr sz="2400" kern="1200">
          <a:solidFill>
            <a:schemeClr val="tx1"/>
          </a:solidFill>
          <a:latin typeface="+mn-lt"/>
          <a:ea typeface="+mn-ea"/>
          <a:cs typeface="+mn-cs"/>
        </a:defRPr>
      </a:lvl7pPr>
      <a:lvl8pPr marL="4262613" algn="l" defTabSz="1217889" rtl="0" eaLnBrk="1" latinLnBrk="0" hangingPunct="1">
        <a:defRPr sz="2400" kern="1200">
          <a:solidFill>
            <a:schemeClr val="tx1"/>
          </a:solidFill>
          <a:latin typeface="+mn-lt"/>
          <a:ea typeface="+mn-ea"/>
          <a:cs typeface="+mn-cs"/>
        </a:defRPr>
      </a:lvl8pPr>
      <a:lvl9pPr marL="4871557" algn="l" defTabSz="1217889"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12179300" cy="91344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 name="0 Imagen"/>
          <p:cNvPicPr/>
          <p:nvPr/>
        </p:nvPicPr>
        <p:blipFill>
          <a:blip r:embed="rId3">
            <a:clrChange>
              <a:clrFrom>
                <a:srgbClr val="FFFFFF"/>
              </a:clrFrom>
              <a:clrTo>
                <a:srgbClr val="FFFFFF">
                  <a:alpha val="0"/>
                </a:srgbClr>
              </a:clrTo>
            </a:clrChange>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554084" y="177427"/>
            <a:ext cx="4000528" cy="2818174"/>
          </a:xfrm>
          <a:prstGeom prst="rect">
            <a:avLst/>
          </a:prstGeom>
        </p:spPr>
      </p:pic>
      <p:sp>
        <p:nvSpPr>
          <p:cNvPr id="8193" name="Rectangle 1"/>
          <p:cNvSpPr>
            <a:spLocks noChangeArrowheads="1"/>
          </p:cNvSpPr>
          <p:nvPr/>
        </p:nvSpPr>
        <p:spPr bwMode="auto">
          <a:xfrm>
            <a:off x="2374874" y="0"/>
            <a:ext cx="9804426" cy="9453830"/>
          </a:xfrm>
          <a:prstGeom prst="rect">
            <a:avLst/>
          </a:prstGeom>
          <a:noFill/>
          <a:ln w="9525">
            <a:noFill/>
            <a:miter lim="800000"/>
            <a:headEnd/>
            <a:tailEnd/>
          </a:ln>
          <a:effectLst/>
        </p:spPr>
        <p:txBody>
          <a:bodyPr vert="horz" wrap="square" lIns="91440" tIns="12696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4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“Escuela</a:t>
            </a:r>
            <a:r>
              <a:rPr kumimoji="0" lang="es-ES" sz="4800" b="1" i="0" u="none" strike="noStrike" cap="none" normalizeH="0" dirty="0" smtClean="0">
                <a:ln>
                  <a:noFill/>
                </a:ln>
                <a:solidFill>
                  <a:schemeClr val="tx1"/>
                </a:solidFill>
                <a:effectLst/>
                <a:latin typeface="Arial" pitchFamily="34" charset="0"/>
                <a:ea typeface="Calibri" pitchFamily="34" charset="0"/>
                <a:cs typeface="Arial" pitchFamily="34" charset="0"/>
              </a:rPr>
              <a:t> Normal de Educación Preescolar”</a:t>
            </a:r>
          </a:p>
          <a:p>
            <a:pPr marL="0" marR="0" lvl="0" indent="0" algn="ctr" defTabSz="914400" rtl="0" eaLnBrk="1" fontAlgn="base" latinLnBrk="0" hangingPunct="1">
              <a:lnSpc>
                <a:spcPct val="100000"/>
              </a:lnSpc>
              <a:spcBef>
                <a:spcPct val="0"/>
              </a:spcBef>
              <a:spcAft>
                <a:spcPct val="0"/>
              </a:spcAft>
              <a:buClrTx/>
              <a:buSzTx/>
              <a:buFontTx/>
              <a:buNone/>
              <a:tabLst/>
            </a:pPr>
            <a:r>
              <a:rPr lang="es-ES" sz="3600" b="1" dirty="0" smtClean="0">
                <a:latin typeface="Arial" pitchFamily="34" charset="0"/>
                <a:cs typeface="Arial" pitchFamily="34" charset="0"/>
              </a:rPr>
              <a:t>Licenciatura en Educación Preescolar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ES" sz="3600" b="1" dirty="0" smtClean="0">
                <a:latin typeface="Arial" pitchFamily="34" charset="0"/>
                <a:cs typeface="Arial" pitchFamily="34" charset="0"/>
              </a:rPr>
              <a:t>ENEP FOTALECIMIENTO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3600" b="1" i="0" u="none" strike="noStrike" cap="none" normalizeH="0" baseline="0" dirty="0" smtClean="0">
                <a:ln>
                  <a:noFill/>
                </a:ln>
                <a:solidFill>
                  <a:schemeClr val="tx1"/>
                </a:solidFill>
                <a:effectLst/>
                <a:latin typeface="Arial" pitchFamily="34" charset="0"/>
                <a:cs typeface="Arial" pitchFamily="34" charset="0"/>
              </a:rPr>
              <a:t>UNIDAD</a:t>
            </a:r>
            <a:r>
              <a:rPr kumimoji="0" lang="es-ES" sz="3600" b="1" i="0" u="none" strike="noStrike" cap="none" normalizeH="0" dirty="0" smtClean="0">
                <a:ln>
                  <a:noFill/>
                </a:ln>
                <a:solidFill>
                  <a:schemeClr val="tx1"/>
                </a:solidFill>
                <a:effectLst/>
                <a:latin typeface="Arial" pitchFamily="34" charset="0"/>
                <a:cs typeface="Arial" pitchFamily="34" charset="0"/>
              </a:rPr>
              <a:t> I</a:t>
            </a:r>
          </a:p>
          <a:p>
            <a:pPr marL="0" marR="0" lvl="0" indent="0" algn="ctr" defTabSz="914400" rtl="0" eaLnBrk="1" fontAlgn="base" latinLnBrk="0" hangingPunct="1">
              <a:lnSpc>
                <a:spcPct val="100000"/>
              </a:lnSpc>
              <a:spcBef>
                <a:spcPct val="0"/>
              </a:spcBef>
              <a:spcAft>
                <a:spcPct val="0"/>
              </a:spcAft>
              <a:buClrTx/>
              <a:buSzTx/>
              <a:buFontTx/>
              <a:buNone/>
              <a:tabLst/>
            </a:pPr>
            <a:endParaRPr lang="es-ES" sz="3600" b="1" baseline="0"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s-ES" sz="3600" b="1" dirty="0" smtClean="0">
              <a:latin typeface="Arial" pitchFamily="34" charset="0"/>
              <a:cs typeface="Arial" pitchFamily="34" charset="0"/>
            </a:endParaRPr>
          </a:p>
          <a:p>
            <a:pPr algn="ctr" defTabSz="914400" fontAlgn="base">
              <a:spcBef>
                <a:spcPct val="0"/>
              </a:spcBef>
              <a:spcAft>
                <a:spcPct val="0"/>
              </a:spcAft>
            </a:pPr>
            <a:r>
              <a:rPr lang="es-MX" sz="3200" b="1" dirty="0" smtClean="0"/>
              <a:t>Fundamentos generales del Plan de Estudios 2011 de Educación Básica / </a:t>
            </a:r>
            <a:r>
              <a:rPr lang="es-MX" sz="3200" b="1" dirty="0" smtClean="0"/>
              <a:t>MAPA CONCEPTUAL</a:t>
            </a:r>
          </a:p>
          <a:p>
            <a:pPr algn="ctr" defTabSz="914400" fontAlgn="base">
              <a:spcBef>
                <a:spcPct val="0"/>
              </a:spcBef>
              <a:spcAft>
                <a:spcPct val="0"/>
              </a:spcAft>
            </a:pPr>
            <a:endParaRPr lang="es-ES" sz="3200" b="1" baseline="0"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3600" b="1" i="0" u="none" strike="noStrike" cap="none" normalizeH="0" dirty="0" smtClean="0">
                <a:ln>
                  <a:noFill/>
                </a:ln>
                <a:solidFill>
                  <a:schemeClr val="tx1"/>
                </a:solidFill>
                <a:effectLst/>
                <a:latin typeface="Arial" pitchFamily="34" charset="0"/>
                <a:cs typeface="Arial" pitchFamily="34" charset="0"/>
              </a:rPr>
              <a:t>Alumna: Celia </a:t>
            </a:r>
            <a:r>
              <a:rPr kumimoji="0" lang="es-ES" sz="3600" b="1" i="0" u="none" strike="noStrike" cap="none" normalizeH="0" dirty="0" err="1" smtClean="0">
                <a:ln>
                  <a:noFill/>
                </a:ln>
                <a:solidFill>
                  <a:schemeClr val="tx1"/>
                </a:solidFill>
                <a:effectLst/>
                <a:latin typeface="Arial" pitchFamily="34" charset="0"/>
                <a:cs typeface="Arial" pitchFamily="34" charset="0"/>
              </a:rPr>
              <a:t>Sarahi</a:t>
            </a:r>
            <a:r>
              <a:rPr kumimoji="0" lang="es-ES" sz="3600" b="1" i="0" u="none" strike="noStrike" cap="none" normalizeH="0" dirty="0" smtClean="0">
                <a:ln>
                  <a:noFill/>
                </a:ln>
                <a:solidFill>
                  <a:schemeClr val="tx1"/>
                </a:solidFill>
                <a:effectLst/>
                <a:latin typeface="Arial" pitchFamily="34" charset="0"/>
                <a:cs typeface="Arial" pitchFamily="34" charset="0"/>
              </a:rPr>
              <a:t> </a:t>
            </a:r>
            <a:r>
              <a:rPr kumimoji="0" lang="es-ES" sz="3600" b="1" i="0" u="none" strike="noStrike" cap="none" normalizeH="0" dirty="0" err="1" smtClean="0">
                <a:ln>
                  <a:noFill/>
                </a:ln>
                <a:solidFill>
                  <a:schemeClr val="tx1"/>
                </a:solidFill>
                <a:effectLst/>
                <a:latin typeface="Arial" pitchFamily="34" charset="0"/>
                <a:cs typeface="Arial" pitchFamily="34" charset="0"/>
              </a:rPr>
              <a:t>Irabu</a:t>
            </a:r>
            <a:r>
              <a:rPr kumimoji="0" lang="es-ES" sz="3600" b="1" i="0" u="none" strike="noStrike" cap="none" normalizeH="0" dirty="0" smtClean="0">
                <a:ln>
                  <a:noFill/>
                </a:ln>
                <a:solidFill>
                  <a:schemeClr val="tx1"/>
                </a:solidFill>
                <a:effectLst/>
                <a:latin typeface="Arial" pitchFamily="34" charset="0"/>
                <a:cs typeface="Arial" pitchFamily="34" charset="0"/>
              </a:rPr>
              <a:t> Morales</a:t>
            </a:r>
          </a:p>
          <a:p>
            <a:pPr marL="0" marR="0" lvl="0" indent="0" algn="ctr" defTabSz="914400" rtl="0" eaLnBrk="1" fontAlgn="base" latinLnBrk="0" hangingPunct="1">
              <a:lnSpc>
                <a:spcPct val="100000"/>
              </a:lnSpc>
              <a:spcBef>
                <a:spcPct val="0"/>
              </a:spcBef>
              <a:spcAft>
                <a:spcPct val="0"/>
              </a:spcAft>
              <a:buClrTx/>
              <a:buSzTx/>
              <a:buFontTx/>
              <a:buNone/>
              <a:tabLst/>
            </a:pPr>
            <a:r>
              <a:rPr lang="es-ES" sz="3600" b="1" baseline="0" dirty="0" smtClean="0">
                <a:latin typeface="Arial" pitchFamily="34" charset="0"/>
                <a:cs typeface="Arial" pitchFamily="34" charset="0"/>
              </a:rPr>
              <a:t>Asesor:</a:t>
            </a:r>
            <a:r>
              <a:rPr lang="es-ES" sz="3600" b="1" dirty="0" smtClean="0">
                <a:latin typeface="Arial" pitchFamily="34" charset="0"/>
                <a:cs typeface="Arial" pitchFamily="34" charset="0"/>
              </a:rPr>
              <a:t> Ramón de Jesús Resendiz</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s-ES" sz="3600" b="1" dirty="0" smtClean="0">
                <a:latin typeface="Arial" pitchFamily="34" charset="0"/>
                <a:cs typeface="Arial" pitchFamily="34" charset="0"/>
              </a:rPr>
              <a:t>4º “F”</a:t>
            </a:r>
            <a:endParaRPr kumimoji="0" lang="es-E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INTRODUCCION</a:t>
            </a:r>
            <a:endParaRPr lang="es-ES" b="1" u="sng" dirty="0"/>
          </a:p>
        </p:txBody>
      </p:sp>
      <p:sp>
        <p:nvSpPr>
          <p:cNvPr id="3" name="2 Marcador de contenido"/>
          <p:cNvSpPr>
            <a:spLocks noGrp="1"/>
          </p:cNvSpPr>
          <p:nvPr>
            <p:ph idx="1"/>
          </p:nvPr>
        </p:nvSpPr>
        <p:spPr/>
        <p:txBody>
          <a:bodyPr>
            <a:noAutofit/>
          </a:bodyPr>
          <a:lstStyle/>
          <a:p>
            <a:pPr>
              <a:buNone/>
            </a:pPr>
            <a:r>
              <a:rPr lang="es-ES" sz="4000" dirty="0" smtClean="0"/>
              <a:t>El siguiente mapa conceptual esta enfocado a los campos formativos de lenguaje y comunicación, pensamiento matemático, exploración y conocimiento del mundo y desarrollo personal y social.</a:t>
            </a:r>
          </a:p>
          <a:p>
            <a:pPr>
              <a:buNone/>
            </a:pPr>
            <a:r>
              <a:rPr lang="es-ES" sz="4000" dirty="0" smtClean="0"/>
              <a:t>Estos cuatro campos estarán relacionados con los principios pedagógicos del perfil de egreso, con la finalidad de dar comparar que cada uno de los perfiles tienen una razón de existencia ante cada campo formativo.</a:t>
            </a:r>
          </a:p>
          <a:p>
            <a:pPr>
              <a:buNone/>
            </a:pPr>
            <a:r>
              <a:rPr lang="es-ES" sz="4000" dirty="0" smtClean="0"/>
              <a:t/>
            </a:r>
            <a:br>
              <a:rPr lang="es-ES" sz="4000" dirty="0" smtClean="0"/>
            </a:br>
            <a:endParaRPr lang="es-E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Conector recto"/>
          <p:cNvCxnSpPr/>
          <p:nvPr/>
        </p:nvCxnSpPr>
        <p:spPr>
          <a:xfrm rot="5400000">
            <a:off x="11466764" y="1759212"/>
            <a:ext cx="666060" cy="2115"/>
          </a:xfrm>
          <a:prstGeom prst="line">
            <a:avLst/>
          </a:prstGeom>
          <a:ln/>
        </p:spPr>
        <p:style>
          <a:lnRef idx="3">
            <a:schemeClr val="accent5"/>
          </a:lnRef>
          <a:fillRef idx="0">
            <a:schemeClr val="accent5"/>
          </a:fillRef>
          <a:effectRef idx="2">
            <a:schemeClr val="accent5"/>
          </a:effectRef>
          <a:fontRef idx="minor">
            <a:schemeClr val="tx1"/>
          </a:fontRef>
        </p:style>
      </p:cxnSp>
      <p:sp>
        <p:nvSpPr>
          <p:cNvPr id="4" name="3 Rectángulo"/>
          <p:cNvSpPr/>
          <p:nvPr/>
        </p:nvSpPr>
        <p:spPr>
          <a:xfrm>
            <a:off x="3901167" y="0"/>
            <a:ext cx="5518784" cy="761180"/>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lgn="ctr"/>
            <a:r>
              <a:rPr lang="es-ES" sz="3200" dirty="0"/>
              <a:t>Campos Formativos</a:t>
            </a:r>
          </a:p>
        </p:txBody>
      </p:sp>
      <p:cxnSp>
        <p:nvCxnSpPr>
          <p:cNvPr id="6" name="5 Conector recto"/>
          <p:cNvCxnSpPr>
            <a:stCxn id="4" idx="2"/>
          </p:cNvCxnSpPr>
          <p:nvPr/>
        </p:nvCxnSpPr>
        <p:spPr>
          <a:xfrm rot="5400000">
            <a:off x="5994499" y="1427240"/>
            <a:ext cx="1332120" cy="2115"/>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10" name="9 Conector recto"/>
          <p:cNvCxnSpPr/>
          <p:nvPr/>
        </p:nvCxnSpPr>
        <p:spPr>
          <a:xfrm>
            <a:off x="0" y="1425125"/>
            <a:ext cx="11798737" cy="2115"/>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14" name="13 Conector recto"/>
          <p:cNvCxnSpPr/>
          <p:nvPr/>
        </p:nvCxnSpPr>
        <p:spPr>
          <a:xfrm rot="5400000">
            <a:off x="3283740" y="1759212"/>
            <a:ext cx="666060" cy="2115"/>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18" name="17 Conector recto"/>
          <p:cNvCxnSpPr/>
          <p:nvPr/>
        </p:nvCxnSpPr>
        <p:spPr>
          <a:xfrm rot="5400000">
            <a:off x="-331972" y="1759212"/>
            <a:ext cx="666060" cy="2115"/>
          </a:xfrm>
          <a:prstGeom prst="line">
            <a:avLst/>
          </a:prstGeom>
          <a:ln/>
        </p:spPr>
        <p:style>
          <a:lnRef idx="3">
            <a:schemeClr val="accent5"/>
          </a:lnRef>
          <a:fillRef idx="0">
            <a:schemeClr val="accent5"/>
          </a:fillRef>
          <a:effectRef idx="2">
            <a:schemeClr val="accent5"/>
          </a:effectRef>
          <a:fontRef idx="minor">
            <a:schemeClr val="tx1"/>
          </a:fontRef>
        </p:style>
      </p:cxnSp>
      <p:sp>
        <p:nvSpPr>
          <p:cNvPr id="19" name="18 Rectángulo redondeado"/>
          <p:cNvSpPr/>
          <p:nvPr/>
        </p:nvSpPr>
        <p:spPr>
          <a:xfrm>
            <a:off x="-951557" y="2093300"/>
            <a:ext cx="2188483" cy="1332120"/>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lgn="ctr"/>
            <a:r>
              <a:rPr lang="es-ES" dirty="0" smtClean="0">
                <a:solidFill>
                  <a:schemeClr val="tx1"/>
                </a:solidFill>
              </a:rPr>
              <a:t>Lenguaje y comunicación</a:t>
            </a:r>
            <a:endParaRPr lang="es-ES" dirty="0">
              <a:solidFill>
                <a:schemeClr val="tx1"/>
              </a:solidFill>
            </a:endParaRPr>
          </a:p>
        </p:txBody>
      </p:sp>
      <p:sp>
        <p:nvSpPr>
          <p:cNvPr id="20" name="19 Rectángulo redondeado"/>
          <p:cNvSpPr/>
          <p:nvPr/>
        </p:nvSpPr>
        <p:spPr>
          <a:xfrm>
            <a:off x="2473895" y="2093300"/>
            <a:ext cx="2188483" cy="133212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lgn="ctr"/>
            <a:r>
              <a:rPr lang="es-ES" dirty="0" smtClean="0"/>
              <a:t>Pensamiento Matemático</a:t>
            </a:r>
            <a:endParaRPr lang="es-ES" dirty="0"/>
          </a:p>
        </p:txBody>
      </p:sp>
      <p:sp>
        <p:nvSpPr>
          <p:cNvPr id="22" name="21 Rectángulo redondeado"/>
          <p:cNvSpPr/>
          <p:nvPr/>
        </p:nvSpPr>
        <p:spPr>
          <a:xfrm>
            <a:off x="9990817" y="1998149"/>
            <a:ext cx="2188483" cy="1332120"/>
          </a:xfrm>
          <a:prstGeom prst="round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lgn="ctr"/>
            <a:r>
              <a:rPr lang="es-ES" dirty="0" smtClean="0">
                <a:solidFill>
                  <a:schemeClr val="tx1"/>
                </a:solidFill>
              </a:rPr>
              <a:t>Desarrollo personal y social.</a:t>
            </a:r>
            <a:endParaRPr lang="es-ES" dirty="0">
              <a:solidFill>
                <a:schemeClr val="tx1"/>
              </a:solidFill>
            </a:endParaRPr>
          </a:p>
        </p:txBody>
      </p:sp>
      <p:cxnSp>
        <p:nvCxnSpPr>
          <p:cNvPr id="28" name="27 Conector recto"/>
          <p:cNvCxnSpPr/>
          <p:nvPr/>
        </p:nvCxnSpPr>
        <p:spPr>
          <a:xfrm rot="5400000">
            <a:off x="-331972" y="3757393"/>
            <a:ext cx="666060" cy="2115"/>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29" name="28 Conector recto"/>
          <p:cNvCxnSpPr/>
          <p:nvPr/>
        </p:nvCxnSpPr>
        <p:spPr>
          <a:xfrm rot="5400000">
            <a:off x="3283740" y="3757393"/>
            <a:ext cx="666060" cy="2115"/>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30" name="29 Conector recto"/>
          <p:cNvCxnSpPr/>
          <p:nvPr/>
        </p:nvCxnSpPr>
        <p:spPr>
          <a:xfrm rot="5400000">
            <a:off x="6328586" y="3662241"/>
            <a:ext cx="666060" cy="2115"/>
          </a:xfrm>
          <a:prstGeom prst="line">
            <a:avLst/>
          </a:prstGeom>
          <a:ln/>
        </p:spPr>
        <p:style>
          <a:lnRef idx="3">
            <a:schemeClr val="accent5"/>
          </a:lnRef>
          <a:fillRef idx="0">
            <a:schemeClr val="accent5"/>
          </a:fillRef>
          <a:effectRef idx="2">
            <a:schemeClr val="accent5"/>
          </a:effectRef>
          <a:fontRef idx="minor">
            <a:schemeClr val="tx1"/>
          </a:fontRef>
        </p:style>
      </p:cxnSp>
      <p:sp>
        <p:nvSpPr>
          <p:cNvPr id="21" name="20 Rectángulo redondeado"/>
          <p:cNvSpPr/>
          <p:nvPr/>
        </p:nvSpPr>
        <p:spPr>
          <a:xfrm>
            <a:off x="5899347" y="2093300"/>
            <a:ext cx="2188483" cy="1332120"/>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lgn="ctr"/>
            <a:r>
              <a:rPr lang="es-ES" dirty="0" smtClean="0">
                <a:solidFill>
                  <a:schemeClr val="tx1"/>
                </a:solidFill>
              </a:rPr>
              <a:t>Exploración y conocimiento del mundo.</a:t>
            </a:r>
            <a:endParaRPr lang="es-ES" dirty="0">
              <a:solidFill>
                <a:schemeClr val="tx1"/>
              </a:solidFill>
            </a:endParaRPr>
          </a:p>
        </p:txBody>
      </p:sp>
      <p:cxnSp>
        <p:nvCxnSpPr>
          <p:cNvPr id="31" name="30 Conector recto"/>
          <p:cNvCxnSpPr/>
          <p:nvPr/>
        </p:nvCxnSpPr>
        <p:spPr>
          <a:xfrm rot="5400000">
            <a:off x="11466764" y="3662241"/>
            <a:ext cx="666060" cy="2115"/>
          </a:xfrm>
          <a:prstGeom prst="line">
            <a:avLst/>
          </a:prstGeom>
          <a:ln/>
        </p:spPr>
        <p:style>
          <a:lnRef idx="3">
            <a:schemeClr val="accent5"/>
          </a:lnRef>
          <a:fillRef idx="0">
            <a:schemeClr val="accent5"/>
          </a:fillRef>
          <a:effectRef idx="2">
            <a:schemeClr val="accent5"/>
          </a:effectRef>
          <a:fontRef idx="minor">
            <a:schemeClr val="tx1"/>
          </a:fontRef>
        </p:style>
      </p:cxnSp>
      <p:sp>
        <p:nvSpPr>
          <p:cNvPr id="36" name="35 Rectángulo redondeado"/>
          <p:cNvSpPr/>
          <p:nvPr/>
        </p:nvSpPr>
        <p:spPr>
          <a:xfrm>
            <a:off x="-761254" y="5328449"/>
            <a:ext cx="2188483" cy="2473938"/>
          </a:xfrm>
          <a:prstGeom prst="round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buFont typeface="Arial" pitchFamily="34" charset="0"/>
              <a:buChar char="•"/>
            </a:pPr>
            <a:r>
              <a:rPr lang="es-MX" sz="1100" dirty="0">
                <a:solidFill>
                  <a:schemeClr val="tx1"/>
                </a:solidFill>
              </a:rPr>
              <a:t>Centrar la atención en los estudiantes y en sus procesos.</a:t>
            </a:r>
          </a:p>
          <a:p>
            <a:pPr>
              <a:buFont typeface="Arial" pitchFamily="34" charset="0"/>
              <a:buChar char="•"/>
            </a:pPr>
            <a:r>
              <a:rPr lang="es-MX" sz="1100" dirty="0">
                <a:solidFill>
                  <a:schemeClr val="tx1"/>
                </a:solidFill>
              </a:rPr>
              <a:t>Planificar para potenciar el aprendizaje.</a:t>
            </a:r>
          </a:p>
          <a:p>
            <a:pPr>
              <a:buFont typeface="Arial" pitchFamily="34" charset="0"/>
              <a:buChar char="•"/>
            </a:pPr>
            <a:r>
              <a:rPr lang="es-MX" sz="1100" dirty="0">
                <a:solidFill>
                  <a:schemeClr val="tx1"/>
                </a:solidFill>
              </a:rPr>
              <a:t>Generar ambientes de aprendizaje</a:t>
            </a:r>
          </a:p>
          <a:p>
            <a:pPr>
              <a:buFont typeface="Arial" pitchFamily="34" charset="0"/>
              <a:buChar char="•"/>
            </a:pPr>
            <a:r>
              <a:rPr lang="es-MX" sz="1100" dirty="0">
                <a:solidFill>
                  <a:schemeClr val="tx1"/>
                </a:solidFill>
              </a:rPr>
              <a:t>Poner énfasis en el desarrollo de competencias, El logro de los estándares curriculares y los aprendizajes esperados.</a:t>
            </a:r>
          </a:p>
          <a:p>
            <a:pPr>
              <a:buFont typeface="Arial" pitchFamily="34" charset="0"/>
              <a:buChar char="•"/>
            </a:pPr>
            <a:r>
              <a:rPr lang="es-MX" sz="1100" dirty="0">
                <a:solidFill>
                  <a:schemeClr val="tx1"/>
                </a:solidFill>
              </a:rPr>
              <a:t>Usar materiales educativos para favorecer el aprendizaje.</a:t>
            </a:r>
          </a:p>
          <a:p>
            <a:pPr>
              <a:buFont typeface="Arial" pitchFamily="34" charset="0"/>
              <a:buChar char="•"/>
            </a:pPr>
            <a:r>
              <a:rPr lang="es-MX" sz="1100" dirty="0">
                <a:solidFill>
                  <a:schemeClr val="tx1"/>
                </a:solidFill>
              </a:rPr>
              <a:t>Evaluar para aprender.</a:t>
            </a:r>
          </a:p>
          <a:p>
            <a:pPr>
              <a:buFont typeface="Arial" pitchFamily="34" charset="0"/>
              <a:buChar char="•"/>
            </a:pPr>
            <a:r>
              <a:rPr lang="es-MX" sz="1100" dirty="0">
                <a:solidFill>
                  <a:schemeClr val="tx1"/>
                </a:solidFill>
              </a:rPr>
              <a:t>La tutoría y asesoría académica a la escuela.</a:t>
            </a:r>
          </a:p>
          <a:p>
            <a:pPr>
              <a:buFont typeface="Arial" pitchFamily="34" charset="0"/>
              <a:buChar char="•"/>
            </a:pPr>
            <a:endParaRPr lang="es-ES" sz="1900" dirty="0">
              <a:solidFill>
                <a:schemeClr val="tx1"/>
              </a:solidFill>
            </a:endParaRPr>
          </a:p>
          <a:p>
            <a:pPr algn="ctr"/>
            <a:endParaRPr lang="es-ES" dirty="0">
              <a:solidFill>
                <a:schemeClr val="tx1"/>
              </a:solidFill>
            </a:endParaRPr>
          </a:p>
        </p:txBody>
      </p:sp>
      <p:grpSp>
        <p:nvGrpSpPr>
          <p:cNvPr id="43" name="42 Grupo"/>
          <p:cNvGrpSpPr/>
          <p:nvPr/>
        </p:nvGrpSpPr>
        <p:grpSpPr>
          <a:xfrm>
            <a:off x="0" y="4376935"/>
            <a:ext cx="11800852" cy="1141817"/>
            <a:chOff x="152400" y="152400"/>
            <a:chExt cx="8859868" cy="1572406"/>
          </a:xfrm>
        </p:grpSpPr>
        <p:cxnSp>
          <p:nvCxnSpPr>
            <p:cNvPr id="37" name="36 Conector recto"/>
            <p:cNvCxnSpPr/>
            <p:nvPr/>
          </p:nvCxnSpPr>
          <p:spPr>
            <a:xfrm rot="5400000">
              <a:off x="8761441" y="1473185"/>
              <a:ext cx="500066" cy="1588"/>
            </a:xfrm>
            <a:prstGeom prst="line">
              <a:avLst/>
            </a:prstGeom>
            <a:ln/>
          </p:spPr>
          <p:style>
            <a:lnRef idx="3">
              <a:schemeClr val="accent5"/>
            </a:lnRef>
            <a:fillRef idx="0">
              <a:schemeClr val="accent5"/>
            </a:fillRef>
            <a:effectRef idx="2">
              <a:schemeClr val="accent5"/>
            </a:effectRef>
            <a:fontRef idx="minor">
              <a:schemeClr val="tx1"/>
            </a:fontRef>
          </p:style>
        </p:cxnSp>
        <p:sp>
          <p:nvSpPr>
            <p:cNvPr id="38" name="37 Rectángulo"/>
            <p:cNvSpPr/>
            <p:nvPr/>
          </p:nvSpPr>
          <p:spPr>
            <a:xfrm>
              <a:off x="3081326" y="152400"/>
              <a:ext cx="4143404" cy="571480"/>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a:t>Principios pedagógicos.</a:t>
              </a:r>
            </a:p>
          </p:txBody>
        </p:sp>
        <p:cxnSp>
          <p:nvCxnSpPr>
            <p:cNvPr id="39" name="38 Conector recto"/>
            <p:cNvCxnSpPr>
              <a:stCxn id="38" idx="2"/>
            </p:cNvCxnSpPr>
            <p:nvPr/>
          </p:nvCxnSpPr>
          <p:spPr>
            <a:xfrm rot="5400000">
              <a:off x="4652962" y="1223946"/>
              <a:ext cx="1000132" cy="1588"/>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40" name="39 Conector recto"/>
            <p:cNvCxnSpPr/>
            <p:nvPr/>
          </p:nvCxnSpPr>
          <p:spPr>
            <a:xfrm>
              <a:off x="152400" y="1222358"/>
              <a:ext cx="8858280" cy="1588"/>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41" name="40 Conector recto"/>
            <p:cNvCxnSpPr/>
            <p:nvPr/>
          </p:nvCxnSpPr>
          <p:spPr>
            <a:xfrm rot="5400000">
              <a:off x="2617773" y="1473185"/>
              <a:ext cx="500066" cy="1588"/>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42" name="41 Conector recto"/>
            <p:cNvCxnSpPr/>
            <p:nvPr/>
          </p:nvCxnSpPr>
          <p:spPr>
            <a:xfrm rot="5400000">
              <a:off x="-96839" y="1473185"/>
              <a:ext cx="500066" cy="1588"/>
            </a:xfrm>
            <a:prstGeom prst="line">
              <a:avLst/>
            </a:prstGeom>
            <a:ln/>
          </p:spPr>
          <p:style>
            <a:lnRef idx="3">
              <a:schemeClr val="accent5"/>
            </a:lnRef>
            <a:fillRef idx="0">
              <a:schemeClr val="accent5"/>
            </a:fillRef>
            <a:effectRef idx="2">
              <a:schemeClr val="accent5"/>
            </a:effectRef>
            <a:fontRef idx="minor">
              <a:schemeClr val="tx1"/>
            </a:fontRef>
          </p:style>
        </p:cxnSp>
      </p:grpSp>
      <p:sp>
        <p:nvSpPr>
          <p:cNvPr id="45" name="44 Rectángulo redondeado"/>
          <p:cNvSpPr/>
          <p:nvPr/>
        </p:nvSpPr>
        <p:spPr>
          <a:xfrm>
            <a:off x="2569047" y="5328417"/>
            <a:ext cx="2188483" cy="2949727"/>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buFont typeface="Arial" pitchFamily="34" charset="0"/>
              <a:buChar char="•"/>
            </a:pPr>
            <a:r>
              <a:rPr lang="es-MX" sz="1200" dirty="0">
                <a:solidFill>
                  <a:schemeClr val="bg1"/>
                </a:solidFill>
              </a:rPr>
              <a:t>Centrar la atención en los estudiantes y en sus procesos.</a:t>
            </a:r>
          </a:p>
          <a:p>
            <a:pPr>
              <a:buFont typeface="Arial" pitchFamily="34" charset="0"/>
              <a:buChar char="•"/>
            </a:pPr>
            <a:r>
              <a:rPr lang="es-MX" sz="1200" dirty="0">
                <a:solidFill>
                  <a:schemeClr val="bg1"/>
                </a:solidFill>
              </a:rPr>
              <a:t>Planificar para potenciar el aprendizaje.</a:t>
            </a:r>
          </a:p>
          <a:p>
            <a:pPr>
              <a:buFont typeface="Arial" pitchFamily="34" charset="0"/>
              <a:buChar char="•"/>
            </a:pPr>
            <a:r>
              <a:rPr lang="es-MX" sz="1200" dirty="0">
                <a:solidFill>
                  <a:schemeClr val="bg1"/>
                </a:solidFill>
              </a:rPr>
              <a:t>Poner énfasis en el desarrollo de competencias, El logro de los estándares curriculares y los aprendizajes esperados.</a:t>
            </a:r>
          </a:p>
          <a:p>
            <a:pPr>
              <a:buFont typeface="Arial" pitchFamily="34" charset="0"/>
              <a:buChar char="•"/>
            </a:pPr>
            <a:r>
              <a:rPr lang="es-MX" sz="1200" dirty="0">
                <a:solidFill>
                  <a:schemeClr val="bg1"/>
                </a:solidFill>
              </a:rPr>
              <a:t>Usar materiales educativos para favorecer el aprendizaje.</a:t>
            </a:r>
          </a:p>
          <a:p>
            <a:pPr>
              <a:buFont typeface="Arial" pitchFamily="34" charset="0"/>
              <a:buChar char="•"/>
            </a:pPr>
            <a:r>
              <a:rPr lang="es-MX" sz="1200" dirty="0">
                <a:solidFill>
                  <a:schemeClr val="bg1"/>
                </a:solidFill>
              </a:rPr>
              <a:t>Evaluar para aprender.</a:t>
            </a:r>
          </a:p>
          <a:p>
            <a:endParaRPr lang="es-MX" sz="1200" dirty="0"/>
          </a:p>
        </p:txBody>
      </p:sp>
      <p:sp>
        <p:nvSpPr>
          <p:cNvPr id="46" name="45 Rectángulo redondeado"/>
          <p:cNvSpPr/>
          <p:nvPr/>
        </p:nvSpPr>
        <p:spPr>
          <a:xfrm>
            <a:off x="5709044" y="5423601"/>
            <a:ext cx="2188483" cy="2759392"/>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buFont typeface="Arial" pitchFamily="34" charset="0"/>
              <a:buChar char="•"/>
            </a:pPr>
            <a:r>
              <a:rPr lang="es-MX" sz="1200" dirty="0">
                <a:solidFill>
                  <a:schemeClr val="tx1"/>
                </a:solidFill>
              </a:rPr>
              <a:t>Planificar para potenciar el aprendizaje.</a:t>
            </a:r>
          </a:p>
          <a:p>
            <a:pPr>
              <a:buFont typeface="Arial" pitchFamily="34" charset="0"/>
              <a:buChar char="•"/>
            </a:pPr>
            <a:r>
              <a:rPr lang="es-MX" sz="1200" dirty="0">
                <a:solidFill>
                  <a:schemeClr val="tx1"/>
                </a:solidFill>
              </a:rPr>
              <a:t>Generar ambientes de aprendizaje</a:t>
            </a:r>
            <a:endParaRPr lang="es-MX" sz="1600" dirty="0"/>
          </a:p>
          <a:p>
            <a:pPr>
              <a:buFont typeface="Arial" pitchFamily="34" charset="0"/>
              <a:buChar char="•"/>
            </a:pPr>
            <a:r>
              <a:rPr lang="es-MX" sz="1200" dirty="0">
                <a:solidFill>
                  <a:schemeClr val="tx1"/>
                </a:solidFill>
              </a:rPr>
              <a:t>Poner énfasis en el desarrollo de competencias, El logro de los estándares curriculares y los aprendizajes esperados.</a:t>
            </a:r>
          </a:p>
          <a:p>
            <a:pPr>
              <a:buFont typeface="Arial" pitchFamily="34" charset="0"/>
              <a:buChar char="•"/>
            </a:pPr>
            <a:r>
              <a:rPr lang="es-MX" sz="1200" dirty="0">
                <a:solidFill>
                  <a:schemeClr val="tx1"/>
                </a:solidFill>
              </a:rPr>
              <a:t>Usar materiales educativos para favorecer el aprendizaje.</a:t>
            </a:r>
          </a:p>
          <a:p>
            <a:pPr>
              <a:buFont typeface="Arial" pitchFamily="34" charset="0"/>
              <a:buChar char="•"/>
            </a:pPr>
            <a:endParaRPr lang="es-ES" sz="1200" dirty="0">
              <a:solidFill>
                <a:schemeClr val="tx1"/>
              </a:solidFill>
            </a:endParaRPr>
          </a:p>
        </p:txBody>
      </p:sp>
      <p:sp>
        <p:nvSpPr>
          <p:cNvPr id="47" name="46 Rectángulo redondeado"/>
          <p:cNvSpPr/>
          <p:nvPr/>
        </p:nvSpPr>
        <p:spPr>
          <a:xfrm>
            <a:off x="10371465" y="5423601"/>
            <a:ext cx="2188483" cy="2759392"/>
          </a:xfrm>
          <a:prstGeom prst="round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lIns="121789" tIns="60894" rIns="121789" bIns="60894" rtlCol="0" anchor="ctr"/>
          <a:lstStyle/>
          <a:p>
            <a:pPr>
              <a:buFont typeface="Arial" pitchFamily="34" charset="0"/>
              <a:buChar char="•"/>
            </a:pPr>
            <a:r>
              <a:rPr lang="es-MX" sz="1200" dirty="0">
                <a:solidFill>
                  <a:schemeClr val="tx1"/>
                </a:solidFill>
              </a:rPr>
              <a:t>Planificar para potenciar el aprendizaje.</a:t>
            </a:r>
          </a:p>
          <a:p>
            <a:pPr>
              <a:buFont typeface="Arial" pitchFamily="34" charset="0"/>
              <a:buChar char="•"/>
            </a:pPr>
            <a:r>
              <a:rPr lang="es-MX" sz="1200" dirty="0">
                <a:solidFill>
                  <a:schemeClr val="tx1"/>
                </a:solidFill>
              </a:rPr>
              <a:t>Generar ambientes de aprendizaje.</a:t>
            </a:r>
          </a:p>
          <a:p>
            <a:pPr>
              <a:buFont typeface="Arial" pitchFamily="34" charset="0"/>
              <a:buChar char="•"/>
            </a:pPr>
            <a:r>
              <a:rPr lang="es-MX" sz="1200" dirty="0">
                <a:solidFill>
                  <a:schemeClr val="tx1"/>
                </a:solidFill>
              </a:rPr>
              <a:t>Evaluar para aprender. </a:t>
            </a:r>
          </a:p>
          <a:p>
            <a:pPr>
              <a:buFont typeface="Arial" pitchFamily="34" charset="0"/>
              <a:buChar char="•"/>
            </a:pPr>
            <a:r>
              <a:rPr lang="es-MX" sz="1200" dirty="0">
                <a:solidFill>
                  <a:schemeClr val="tx1"/>
                </a:solidFill>
              </a:rPr>
              <a:t>Favorecer la inclusión para atender a la diversidad. </a:t>
            </a:r>
          </a:p>
          <a:p>
            <a:pPr>
              <a:buFont typeface="Arial" pitchFamily="34" charset="0"/>
              <a:buChar char="•"/>
            </a:pPr>
            <a:r>
              <a:rPr lang="es-MX" sz="1200" dirty="0">
                <a:solidFill>
                  <a:schemeClr val="tx1"/>
                </a:solidFill>
              </a:rPr>
              <a:t>Incorporar temas de relevancia social. </a:t>
            </a:r>
          </a:p>
          <a:p>
            <a:pPr>
              <a:buFont typeface="Arial" pitchFamily="34" charset="0"/>
              <a:buChar char="•"/>
            </a:pPr>
            <a:r>
              <a:rPr lang="es-MX" sz="1200" dirty="0">
                <a:solidFill>
                  <a:schemeClr val="tx1"/>
                </a:solidFill>
              </a:rPr>
              <a:t>Renovar el pacto entre el estudiante, el docente, la familia y la escuela. </a:t>
            </a:r>
          </a:p>
          <a:p>
            <a:pPr>
              <a:buFont typeface="Arial" pitchFamily="34" charset="0"/>
              <a:buChar char="•"/>
            </a:pPr>
            <a:r>
              <a:rPr lang="es-MX" sz="1200" dirty="0">
                <a:solidFill>
                  <a:schemeClr val="tx1"/>
                </a:solidFill>
              </a:rPr>
              <a:t>Reorientar el liderazgo. </a:t>
            </a:r>
          </a:p>
          <a:p>
            <a:pPr>
              <a:buFont typeface="Arial" pitchFamily="34" charset="0"/>
              <a:buChar char="•"/>
            </a:pPr>
            <a:r>
              <a:rPr lang="es-MX" sz="1200" dirty="0">
                <a:solidFill>
                  <a:schemeClr val="tx1"/>
                </a:solidFill>
              </a:rPr>
              <a:t>La tutoría y asesoría académica a la escuela. </a:t>
            </a:r>
            <a:endParaRPr lang="es-ES" sz="1200" dirty="0">
              <a:solidFill>
                <a:schemeClr val="tx1"/>
              </a:solidFill>
            </a:endParaRPr>
          </a:p>
        </p:txBody>
      </p:sp>
      <p:sp>
        <p:nvSpPr>
          <p:cNvPr id="48" name="47 CuadroTexto"/>
          <p:cNvSpPr txBox="1"/>
          <p:nvPr/>
        </p:nvSpPr>
        <p:spPr>
          <a:xfrm>
            <a:off x="5423590" y="3901178"/>
            <a:ext cx="4186664" cy="538476"/>
          </a:xfrm>
          <a:prstGeom prst="rect">
            <a:avLst/>
          </a:prstGeom>
          <a:noFill/>
        </p:spPr>
        <p:txBody>
          <a:bodyPr wrap="square" lIns="121789" tIns="60894" rIns="121789" bIns="60894" rtlCol="0">
            <a:spAutoFit/>
          </a:bodyPr>
          <a:lstStyle/>
          <a:p>
            <a:r>
              <a:rPr lang="es-ES" sz="2700" dirty="0"/>
              <a:t>Se relacionan….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CONCLUSION</a:t>
            </a:r>
            <a:endParaRPr lang="es-ES" dirty="0"/>
          </a:p>
        </p:txBody>
      </p:sp>
      <p:sp>
        <p:nvSpPr>
          <p:cNvPr id="3" name="2 Marcador de contenido"/>
          <p:cNvSpPr>
            <a:spLocks noGrp="1"/>
          </p:cNvSpPr>
          <p:nvPr>
            <p:ph idx="1"/>
          </p:nvPr>
        </p:nvSpPr>
        <p:spPr/>
        <p:txBody>
          <a:bodyPr/>
          <a:lstStyle/>
          <a:p>
            <a:r>
              <a:rPr lang="es-ES" dirty="0" smtClean="0"/>
              <a:t>Es MUY IMPORTANTE CONOCER los principios pedagógicos ya que estos son igual de importantes que los campos formativos que se estarán desarrollando en los niños. Además estos te abren un panorama hacia el resultado que deseas obtener al trabajar los campos formativos. </a:t>
            </a: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388</Words>
  <Application>Microsoft Office PowerPoint</Application>
  <PresentationFormat>Doble carta (432 x 279 mm)</PresentationFormat>
  <Paragraphs>54</Paragraphs>
  <Slides>4</Slides>
  <Notes>4</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Diapositiva 1</vt:lpstr>
      <vt:lpstr>INTRODUCCION</vt:lpstr>
      <vt:lpstr>Diapositiva 3</vt:lpstr>
      <vt:lpstr>CONCLUSION</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Valued Acer Customer</dc:creator>
  <cp:lastModifiedBy>Valued Acer Customer</cp:lastModifiedBy>
  <cp:revision>2</cp:revision>
  <dcterms:created xsi:type="dcterms:W3CDTF">2015-02-20T19:56:13Z</dcterms:created>
  <dcterms:modified xsi:type="dcterms:W3CDTF">2015-02-20T23:42:14Z</dcterms:modified>
</cp:coreProperties>
</file>