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43" d="100"/>
          <a:sy n="43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09F43C-74F1-4D9B-AD5A-5513BCA36EE3}" type="datetimeFigureOut">
              <a:rPr lang="es-ES" smtClean="0"/>
              <a:t>21/10/2010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4DC927-ABF8-497D-86F3-4DB2CD473674}" type="slidenum">
              <a:rPr lang="es-ES" smtClean="0"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desarrollo de la regulación personal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Jack  P. </a:t>
            </a:r>
            <a:r>
              <a:rPr lang="es-ES" dirty="0" smtClean="0"/>
              <a:t>Shankoff</a:t>
            </a:r>
            <a:endParaRPr lang="es-ES" dirty="0" smtClean="0"/>
          </a:p>
          <a:p>
            <a:r>
              <a:rPr lang="es-ES" dirty="0" smtClean="0"/>
              <a:t>Debrah</a:t>
            </a:r>
            <a:r>
              <a:rPr lang="es-ES" dirty="0" smtClean="0"/>
              <a:t> </a:t>
            </a:r>
            <a:r>
              <a:rPr lang="es-ES" dirty="0" smtClean="0"/>
              <a:t>A Phillips (eds.)</a:t>
            </a:r>
            <a:endParaRPr lang="es-ES" dirty="0"/>
          </a:p>
        </p:txBody>
      </p:sp>
      <p:pic>
        <p:nvPicPr>
          <p:cNvPr id="4" name="3 Imagen" descr="Famil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14380">
            <a:off x="500034" y="3357562"/>
            <a:ext cx="3857652" cy="29865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429396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El apoyo al desarrollo de los niños se basa en un proceso continúo de paciencia y adaptación</a:t>
            </a:r>
          </a:p>
          <a:p>
            <a:pPr algn="just"/>
            <a:r>
              <a:rPr lang="es-ES" dirty="0" smtClean="0"/>
              <a:t>Los padres y niños establecen vínculos que es la tarea básica de los primeros meses de vida.</a:t>
            </a:r>
          </a:p>
          <a:p>
            <a:pPr algn="just"/>
            <a:r>
              <a:rPr lang="es-ES" dirty="0" smtClean="0"/>
              <a:t>La adquisición de competencias se basa en el desarrollo de una capacidad de </a:t>
            </a:r>
            <a:r>
              <a:rPr lang="es-ES" dirty="0" smtClean="0"/>
              <a:t>regulacion</a:t>
            </a:r>
            <a:r>
              <a:rPr lang="es-ES" dirty="0" smtClean="0"/>
              <a:t> cada vez mayor y este involucra todos los aspectos de la adaptación humana. Vivir y aprender exigen a las personas que reaccionen ante acontecimientos del mundo cambiante  a lo que se le denomina autorregulación.</a:t>
            </a:r>
          </a:p>
          <a:p>
            <a:pPr algn="just"/>
            <a:r>
              <a:rPr lang="es-ES" dirty="0" smtClean="0"/>
              <a:t>la autorregulación constituye las primeras formas  en que los lactantes y preescolares aprenden a dominarse y adquieren el auto control conductual emocional  y cognitivo esencial  para funcionar de manera competente a lo largo de su vida. </a:t>
            </a:r>
          </a:p>
          <a:p>
            <a:pPr algn="just"/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Comprender y regular las emociones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928802"/>
            <a:ext cx="5829312" cy="4389120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Las emociones  contribuyen el desarrollo de nuevas capacidades y competencias en los niños o minar dicho desarrollo y este al inicio de la vida aporta el </a:t>
            </a:r>
            <a:r>
              <a:rPr lang="es-ES" dirty="0" smtClean="0"/>
              <a:t>f</a:t>
            </a:r>
            <a:r>
              <a:rPr lang="es-ES" dirty="0" smtClean="0"/>
              <a:t>undamento del bienestar psicosocial y de la salud mental.</a:t>
            </a:r>
          </a:p>
          <a:p>
            <a:pPr algn="just"/>
            <a:r>
              <a:rPr lang="es-ES" dirty="0" smtClean="0"/>
              <a:t>La regulación de las emociones en edades tempranas  es un indicador en la detección, prevención y tratamiento oportuno de desordenes en niños pequeños.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5122" name="AutoShape 2" descr="data:image/jpg;base64,/9j/4AAQSkZJRgABAQAAAQABAAD/2wBDAAkGBwgHBgkIBwgKCgkLDRYPDQwMDRsUFRAWIB0iIiAdHx8kKDQsJCYxJx8fLT0tMTU3Ojo6Iys/RD84QzQ5Ojf/2wBDAQoKCg0MDRoPDxo3JR8lNzc3Nzc3Nzc3Nzc3Nzc3Nzc3Nzc3Nzc3Nzc3Nzc3Nzc3Nzc3Nzc3Nzc3Nzc3Nzc3Nzf/wAARCACnAKcDASIAAhEBAxEB/8QAHAAAAgIDAQEAAAAAAAAAAAAABgcABQEDBAII/8QAPxAAAQMDAgQCBwcDAQgDAAAAAQIDBAAFEQYhEjFBURNhBxQiMnGBkRVCUqGx0fAjweFyFiQzNFNUYvElQ5L/xAAZAQADAQEBAAAAAAAAAAAAAAACAwQBAAX/xAArEQACAgIBBAIBAgcBAAAAAAABAgADESESBBMxQSJRFGFxBSMyM1KBsZH/2gAMAwEAAhEDEQA/AHjUrFc06YzDZLr6uEDkOqj2FdjOphIAyZ0kipmg2dqGU7xFpQjtDnuMj4mh9/U0EL/r3uOFdlSwD+tOFB9nEnPUjOhmNLOalL236hccyYNxRISNyA4HBRTab43LIafAae6DOyvhWNUy7hJerHB1LqpWAc1CcUqPma85z1qlveoWLcfCbHiyPwA7J+J/tQfcdTzSOOTcExmydglYbH+aNaydw1rJjLyKmRSgb1UwHP6d+b4z0EwHPyzRBbNVzGvDLi0ymT1JGT8FCtNR9QjX9GMCpXHbblGuLIdjLyORSdik9jXWDS4o6maxXl1xLSFLcISlIySTsKF7hfnXVluGS22NuP7x/aszF2Wqg3ChS0p95QHxNRLiFe6oH4GlpNu8NlavXrgw2rqHnwD+ZrxGvdvdWBFucVSs7Bt9JP61mZN+Uf8AGM/NZFCMC+yI6wmSfGbHMn3gKKWHkPtJcaUFoUMhQos5lFdq2DU3VKlSujZ4cUEJKlHCQMk0tNZanahMOz5AK0hXhx2B7zpPJI8zzo61G8GLPJWpYQnhwVE4ABO+/wAM0gbvPl6m1bDTp2Gu4NRUENK4SGkuk7rUTtgYH0piNwQt7iXUu4X1Nd5Up5lM3WE5xKHDlm3R18KQPMDcnv8ArVnDsOn3ozbsaBEdaWMpWAVZ+eaNtK6Hi2tz1++OouF2eSUlbgBQ2Me62k+W2fjsK4Ln6Myh95zTN2XbGZGfFirQXGhnYlG+Un6159hZzttz0K+KaC6gs9pW2FXiQ0uQJCd0OxnCkg/Cu6wX+dDuSLPqFaVuuf8AKTAOEPeSh0V/O1bbho7VlnHqtmlMXSM57LS5Kw280fmcKA59fhQ1q9q626EuDqKGpEppQchXCOkqadUk98bHy2+ApnTvbW3nIi+oSq1fGDPoKwXAzouHCPFb9lfn2NY1Fc/syCVowXlnhbB79/lQj6Nr/GvCguK6lSlNAPt8lNrAGQQfnU9Jd5i2x9kznwhpCMpTzK1EnYAbnkKtKjnrxJ+nyRhoEagvcxU/7Ls/C5cHBxvvLwUsJPU+Z7fuKoWodgVdxEuctdwuCh7br6zwBX4Rg4B8q6NGWC/6jMlbTbluiy3lOSbg6n21gnZDQ+HXl500BoHT3+zwsaoI8DPH4p/4pc/Hxfi/LpipL7CxIJ1K+QgEdN2VSeH7Mj+Z4TXG5YH7ZmRpyS5HdG5jLWVMujtg8v58aJV+jO6Fzw0apeTGZyqNlnLgV0Czn2hVa/pz0gIcPDHty0RklXGhwAS/IA7g4z2/SplFinKvGmys+pa6I1SXVCSUFl9lXhy4x5p+X5j6fFutOJdaS42oKSoAgjqDXzS3ekQdVtypcaRAUtktT2nm1f0yPdVy36b0/dHSkyrAwtCwtAJShaTkFOdsH4EV6WeaBj5k1uDucWqbgfEMYKAabHE4c4+vwFKa4XuZqJx/1GWbfY2SUrlDZb+OfCfup/nlVp6Tb8hESbbYq1O3KaeEMtJKlhBOCdvLb50PKstzSza27pZ5TrbpxCszKigLCcErfX90eXPn7tIbPqR0VqzGxx+08WK36XuId9UYEhbasKVIJKlD8WCeR71Zu6WsjycG3tI/8myUkfAg0aXXRMPUMKDODX2Ldm2E8K4agQ2ce4cbKSOWRVGv0f6jihU+PfWZk4n24zrZQy4kDAA39k+dSMrE5Vp6auuMFZSNyLnpJKX2nnrjaQcOx3jxOMJ/Ek9vKmhpK7NOFlTLoXFlJCkKB2yeX7fGlD65quHdJDd3sjz0fw/FW2w3xhtvllKhkKHf+1d3o4v8SKp+1KkFKRIUuB4iSnjSdykZ6gjl51RXzGmnn9VWgIsq/wBz6DqV4aVxNpV3GalPjBvcH/SFbnbro66QWF8DrrOEnzyOflQZoHVSD6jpada37ZPYi4bCsBt7g2JT8dz9aaT7aXWVtrGUqSQR5UqtZ6ekLebXDe8C6W9zxob55Z7HyO2aLtixSPcW1prYH1CLUWnnLxcrVKbuTsRqC+l1bCEgh7hUFAeWCMfA1fY5Dr5UG6b9IEGasQb8Babu2Qlxh88KF+aFHbB7Z+taBbNY2x2S3Ybzbp0CQ4pxC7kVKcj8R3AKThQHTP0qIq3gyoMDsS61Tpx2/O25aLo9DRFeDi2205DwCkqHXbdPOunVN+iactDtznJWtCVJQGm8FTiidgM9eZ+Rqqh3CBoyy+HqHUQlyipTjjji+JxajzSlAycdh+lCxem61u0W63CKuHaIa+KDEc999f8A1Fj9B/klldTWMB6ECy1a1yZdejpqXdNbXXUMi2rtrEhlKG469lqxtxqHf9/nWPSe1Jg6usl/YgG4Nw0q8SMn3jnbiT5j9qOtMwDGjF5zZx7fHZPT968astypsEOsp4nWCVAY94dR/eqsLnj6i6SW23uAkPX6NSSGLXHtM+O3PU5G9ZVIS2ptaUEqxjKhjberDSunzpCHLnXe8uLC08TqHH1ersDP3Sskk+ZNBnhuaT1KrUkCCmYy6kolspT/AFG87lxs/LcfvkE1/Nm9JenEwrVe2Y7gdS9wubLSQD7K0ZB+9z3qaysoceo/BEtrfr7S9znCFEu7SnlHhQFoUgLPYKUADXMnR0lvWib23dZL0ZxwrWw6+sFo42SjB4SjpwqGwoLd9CbSWkKTqEBX/wBhcjgDHcYV+tF9+13bLIw3b7YsXe6pQG247B4twMZWobDv3+HOg4jPwnefMHrh6R5M6DJtz2nA9IlIeYYbRIS4CUqKFeIkjKQOdH/oqtr9p0TCiSSC6krKsctzSrVHmWW1XO9yvCdvMo+K+4Eew2VKAxt90A5P8NNb0b31d70+ouNMpVEfVFLkZZU09wgHjQT0OfrmquAQQH15gI9cndCasvs2fa5EyDNcSsTWAOJgDI4VeW+fpTDloTdbO6iLKU0mUx/Sfb34QoeyodDzBrVq61JkNuLU2FsPILb6cdCMZ+lANgv0jQqk2a+pdes3EREuCQT4CT9xwdh3/tyRYmdiJqtwTW0NbFCY0rp1iJPuaVojhRXKkKCASolXU7DfYZrq9YhXy3SGrfcGnEOIU2p2M6FFskYzt1+NBXpE06Nf2+FIsF3humNxENl4cCwrG+RnBGOori9Gui5ejZkm6325Q46FMloMofHCQSDlROBtjb40viMZzuU53iHmlbM5YbMzb3Jq5jqFrWp5Y4SpS1FR26Del/qW7nXkiLaLJbXgzFuAUq5OYCE8BwfD757fCrHUWsnNQF2yaNUXSsFEm54IaYQefAfvK6Z+ncE2htPs2+LHYZQRGip4Uk/fX1J+ZJ+dHWp8nzJ7rcEIsNmxwoSOwxUrI5VKfCnqq+62xq4NALwlxPuLA3H7irCsE1oJByJjAEYMXN90yh1BaucBuSyOSlI4gB5HmPyoWVoPThVkQ3EjokSFgD86cUy4xImzzo4vwjc1VrvkHO0NSvMpTWt1lQ/rxmAvQ3N/bziAdn0laYb6VW61IW+DstQLix8znFHVp0+UrS/NxxDcNdPnXXFvcBagndnP4k4H5VbIWFJCkkEHkRWjqVcYSYekZGzZnM9JGO1RQzUrNBGwTvumC64uTb+FK1bqa5AnuO1L+76Wtsh9X2nbUJez72C2o/MYz+dOpRABKiB51WS7nASrgcw8R0Cc4ojeEHyjBbjzEunRdhB3irX5KkLx+tElg0ylIDVnt6GWz7ywnA+auZ/OjpFytiVZ9SSk9w2n+1WUSdFkYSytOQPcIwR8qxeqrb+jE7vL6E47NYmLcwpKgl5xwYcWpOxHbHarSOw3HaS0y2httPJCEgAfIVszUrCc7gEk7M8uIS4kpUAQRgg9aGrpp0lK/VQlbahhTS8HI7b8/nROTtXFcLnEt6OKS8lJPupG5PwFdjMTaqFctFXP0BZFuqW/aCwvO/hFTf5A4rxF9H9h4wUWxb5zsHHFrH0zijd7WjAJDUNa/wDUsJ/LesNa1ayPFgrR/pWD+oFF2X8yHvVZ49yS0aX8NtCFtojR08mmwBt8uVFbLKGW0ttpCUpGAAK4rbdodxH+6ugqxkoUMKHyqwBocEeZbSqAZTczUqVK6OmCdqoL9d1NKVFjHDn3lA8vIedW1wkeqw3XuqUnHxpPa5vMlhEe2wnuC4XFRHjZx4SB7y/52NS32NkIvkyvpa1ObH8CbLzrKDBmmGyh+fO6sxhxFJ/8lHl+eK4DqXUK/aa06ylB5B2WM/OqeyQJVyWq0aLbQkI/5q6OjCQeuDuVH4f5rqN6ctLqoGp2lQZ7Sc5UMoeSPvIUNjn+dqnNOBkLmVfkljjlid3+2c6Hk3ewSGWhzdjLDoSO58qM9MakYeaRKt8lMmIrZSQdx8R0NA1tv1tuLDjzEgJ8MEuIc9lSR3I7fCq119uyvtahsakLgLIE1hs+y4nOOLHQjP8AN6FVwdDiYXd5DDnkJ9Dxn0SGkOtkFKhkHNe3XEtoK1qASkZJJoc0hMS6lbSVhTakhxsjkQe31FdeopBShuOn75yR5CrBd/K5meXenaYiVF+vraWXH5T6I8RsZKlKwMef7UBr145LUU2CyypqAcB91QabV8M7n+bVQahu7F3usmTdXSmywHi1Gj/9w6Oasdef6eddqYGrUQkX5u2gW0DCbYn/AI/hfj4cc/Lt0xU/bLbbZgpUpHJzO8ar1KN1acjqSOYRMGT8Nq7bZrqG7LbiXSNItMtXuGRjw1HyWP70Oq1fZw2ysyFZcVhSQj2mz14h0/Ouue9aJzLUaY9HdblA+CCrPGf/ABPQ0vj6Kf8AkobpaiPg0b9muviFMeQrKuSVnr5GrsHaknoW4ybfcHdOz3luKZT40F5Z3W31Sf8AT+/lTjt7/rMNt3qRv8Rzqulzngf9SQZUlTOHUV5Raovs4U+5kNp/ufKldf76xDSqXdJJK3PdBPEpZ7JH8FW2tLuEyZ054nwIqSAB2T+5pbxHz6w1OnMKuF9mkGHDbTxeEk+6APu98/5NXs/ZXOMkzzlqPW2nJwiy4TqC7SwFW+wO+F0XJdDRPyrJvF/a9p/T6VJ6hmSFH6V7mMai0oEyNTNePDkYUZEX2hEV+BXl5/TPKvLWqLQ7NEVMtPEQCFnZBPbPeon6vqAdDM9Jf4Z0ZXGNztsepYk+R4cdT0Wcg5LLw4HB3x3+X0pq6Zvn2kz4L+BJbG4H3h3FJy7xLfeXHIrT6G7lHwtDiDhbR6b9uVW+gdQPuFp+QOGXFeLEpPcjYn58/jVNVw6gYI3Ibum/BcMhypjrFSsJOUgjrUoZfKDXE4W3S86apJUlhvjKRzVg8qV1o0JN1a5Cv2pbigMSGAUQ4g4T4Z3CSvsQd8ZNOG+QkXC0SorqA4h1spKFcleVKBlyToS6W91Fwlr02txTMiO6riTFCuSh1wDv/wC6mcgP+plNYZqzjwJY62tOl7auyxQzKt0pxwMQXrcotqbytIJ7Hded9zvv3JrTpx0W5ULVEpm/KQ8VMuSoySUo223zk896uuBiWll5SGngCHGlYCgDjZST8OooTk64W7Mkx7BYbheG4iyiRIj4ShKhzSkn3iPKhyzDAgaHmCmsdMWeBe27rquY9MTNkeFFiw2EspCMgBKiBuQFdxkA79Kt9Q+jBpzxTpmWLYh9PA/EcBWy4OWQOaT9flRZYL1bNVW5udERxpacwpt9v22HRzBB5EZG471y62mTkQm7ZZpHq9zmrAQ6ObKAfaV9NvmT0reTHU0D6lN6OVXK0apXpe7LZfciREuMSGRjjaOwCh0I2/mK7fSPcLn9vWyyWVbLU24hWH390tISMkgdTVloPTES0TZk4SpU6e8AH5clfEtfl5D+dq2a/wBNRr6Ijzzj0d2MoqZksK4XGldwf5yrcLwz6zAvznDeoP6Q9HFtsPBLuTpuc5nJbccQfDa3z7Kd9/M/lVjp/WTV6uKYgtdwitvtLdiSJCMIfQg4JHUH41z6DuNxadm2S/SXH5cd9RjSHdzIZIBBz1x/ORq01jf1aYtHrybe9NWXUtoZbPCcnJyTg4Gx6dqE5J+4QIxkTucstqXJfkrtsIvyElDrhYQVOA8wTjeltabRoq93hUROl58RqaHRFlLKktr4PeKBn2Dkda6ZPphjNMx1M2KY464jxHUF1I8McRT2O+R5Uy4zgfZacCVJDrYWErTggEZwR0NbhlG52j4irnej2/2yb9qWu+MP/Z7S1RkSm/6hTjJQo8jtnf8ASmP6Obt9uaSiXHw/DL3FxI6BQODjyzQLdTP1lqKdCjzpsXT0RsMLEc8HrTh3Vz5p6Z7Ad6Z2m7YzaLHFgRWgy00nCUDpnejTHLHsRLkE6icmWi560vN2s8WUxChQ1pTJcWjiW4tRJwB22q6mej+LZLX40G7SYiG23HLlLQgKkyUBOSlK/uDAOw5564rVrfT0mDfp1xsc6Rb57rfEhTDnCl4cwlQ67jH0or0XqFnU1haknAkoHhTGVDdDoHtAjsdyPL4UzqOYPL1F9L2+JRfInrRs6DdtMRHYDbvqQQphKZBKyoIJTuT7wOOZqXTTmnRZJbEmzxBDCVvLQywEqyASSnG/F2rmv+qYmnJUW0xLZLmzXW+NuHBZB4GwcZPQDOarm/SdY5KYzMRqa9cX3Q0beGCHUEnB4s7YHx/xPg5yJXkQU0d6P7Re7ZIuVuuUtptbpEJ4t4dZUkkElXJaCMbEA8+RrRctPXvQ6V3mZPiTmJUhDUptCCle+QlQz17im3OmQLDa3ZcktxoMZPErgASB5JA6k8h1pZadtlx1pco02/yZTzLkkyGYKl/0mW85BI+H83p1Jdm5D1JuoatU4v7jui59Xazz4B+lStqQBgYxUps0DUhGxoQ1RYkPIfyyl2I+kh1B6Z50YYrCkgjB5Uq2oOMR1NxqbIiXhN6l0p/S0+61c7SDkQJasLa8kL7eX5VZsa4nMIIVom4tLUoqWGHEFJJ5nIAzmjybp+M+SpkllWc4G6fpVerTkkH2X2j5nINSt3l8jMsH4z7BxBOJqbUU6Wlm26abtTDiyt2TLdSSSR73CkDJ+Oa32OySTMfeflOz7g+f6r7mwSM8gBskfzyosi6cKXAt+RsOjYwfrV3EiMREcDCAkHmep+NEtdlmm0IJspq2mzPNviIhRkso6bk9z1NbJTIfZU2dsjn2rdipiq+IC4kJJY5MX+prC1LWgOLdiS2CsxpbRwpslOOId/h+lU67jfUQl2nUVnbv0NbfCuTHV4ZcOeqOY2xuANxTSkxmpLfA8jiHTyqnfsBKiWHhjssZx8xUrJYh+OxFjkviK6GzaGXo4Y0NeVlpXE2mQ/lvi4iRxZ97uM5GTRBKc1DfHHGJzrdstylKC2WMqeWjBGCroSccscutFQsMkr3cax5E/tXbGsTCMKkKLis8uQrP5za44ncnMrNLWRiLBjx4zPhxGE4QCc8Rznn186KgABUSkJAA2A6Cs4qmtOIhAYlPqKzoukXCQA+3ktq/sfKlNcbNcbTd3LhZZKrdcuTyFjLb46cY5H408TXFcLZEnoCZTKV45HkU/A1QrjHFhqTW0MW7lZwYrImvL1Hx9raUW68BwesQX0kKHwO/yzUc11KLqnrfomQJSxgvPONt/UgZP1owl6ShIVlE8tDs7wn89q8RtKwFqAXc0ujPJspB/U0Pao+5nc63/AReOQb3qqYy5qV1DyEL4mLdEGG0q7q6qPxzTY0xZPstguPBPrDgwcckjtXdbbRBtycRWgFEbrJyo/OrACtLADio1NrpctztOT/yTFSs1KCVSZrU86ltPEo4FeycCg/XGp2dP2xcxSfGeUrw4sfq64eQ+HUmp+ouNYAXZMJVydy4n3RuOyp6VIajMJ5rcUEp+pocd13pZCsL1BCJ8nc/pmlRfXTIeRP1Y87cLg5uzbmT7DY/ClI7d/1q4tTdnmw0PwI8QsnolpOUnsdtjXnvST8rCT+3iVom8DAjOteqbNcXQ3bbzDfd6NofBUfkd6II8zJ4Xdj3pITdPWqckFcRtK85S6yOBQ8wR/fNWuldTzrFc49l1BJVKgyTwQ56z7SVfgWevkem3njE5V/Kps/oZj1/cc4OahNckF0qRwL5itN+uItdvXIGC4fZbSeqjXq0WC5QV9yRhxO5yX7ULFsBab4XZJ+5nZPmr9qA7zq13JVcLm3GRnZHiBsfTmaGtRXia7cRbLUpK7g8C4++vcMpPU+fah9A0/bbkGpYXcJBUBInP+2htZ5A9BnB+GPpS9qUaAyYKVGzecCFQ1baePKby0Fd/FI/OiKyavf4QqHPbmsjmkrDmPnzFDwhW9aARFiFCht/SSU4qsnaYiLdEm2k26YndDrBwM+ae1Tj+JIxw6x7dEwHxMeNkvUe7NcTZ4HUj22lHcfuKtAaRekNRS255jTEoausMgqCdkvIP3h5EfrTrgSkTITMlr3HUhQHbyp7qNMvgycZGj5m55xDTalrUAlIySelCN11E88tTUJRbbG3Hj2lfDtW/Vs9XEmE2TwY4nMdewpTXW6Sr3MkQ7dKMS2RiUypg2K1dUpPQedSu58Cer01KIgtsGSfAhNPv9siuFM+5xkug7pceBUP71yt6qsSjhF3ig9yvH60JWNzTglmJGhpBUcMyZCMiQQcHhKuoNETtut7mUOQ4xChyLSdx9KmawKdgykdU7D4gQys+onmkJXHkJlRv9fED8D3o1t89mcwHWFZ/Ek80nsaQbtketLqpmm3VMPDdUVSiWnR2weRo20JqduYhqW0ChK1eFIZUd21Dp8uY+NOqtB8HMnuqS4EgYb/ALGlmpXkHlipVM8uaJ7yGIbzzq0obbQVLWo4CQBuSaROoZl01zquC9piC89BiNqSzKktKQyFkkKcz1A2wOe3KnVqe2/bGn7hbS4W/Wo62uMDPDkc6Xmlb5c7FLtWktQ2tEdRaLMSa09xNv8AANhw42JGO2+NqmcL3OXuMQnE79L6VtWk1+tXCa1Ju8nZUyStKST+FsE7D4b8vhXPffRtbp812ba5si0OvAh9MUAtu555TnY/DarbUGjrLfpapl3ZU8v1Yx0krwlsc+NPZXnVvEMSJEZjNSGy2ygISVvAqwAAMnO52oM/UPH3FxN9Hl2tLRZ05fGvVXRwFu5HBbUcDKFAc/LA+dUOrLNqC0W523XCK9c2FDMe4xUFSkrG4C080nz/AFpnapsLGqGorIubrAYdDixHcB8VOQeFQzyykHPTFdOrdQM6asj9ydbU4UKSlplKsF1ZOAAcfP5VoI1rc3J+9Tn9H+qWL+wllQdZuUVtCJkd5soWleME4PQkH8s1o9Kl5jWlmEZalcGSUoQMqWs4AAHfnWrRVtvEzVkzUt8hN29bsZEZiIlzjUEA54lkddv/AFtWr0tQpvrtiu9tQ07JgPFxDLuyXMYyM9D2+FM6MBC3DcTbvzF9pbSmor/KnPPNvWmFLeKnZTzZDy09EISd/ny+PKmzbtK2a22M2ViC0qEtOHUOjJdP4lHqrz6dK5NFarTqZuWl2GqHNiO+G9HLvGRncHOBsTkfKtVr07eod5bkS9SSJNtYcdcailvhWorzstWfaCc7DH0oLCSTnRjFwAJRveie3uOlpm83Fq38RWiICFeGrG3Co74Hw/euF/QOrEuCPH1BFMdrKm31oUHV7bJWBkEeeaaYynnzoVg6cvUe+NyHtSPvWxqQ4+iIpGFkrGOBa87pGdhQg58wsn1FZdV3i3X2FKulkmMy4fEmSuO2VtutEe8FDbbJNOr0c3Fi5af8aK6HGPFJQryIB+W+aodZa0esdxYtNqt32hcH2VOlBdCEtJBwCrv1+nnVh6IbQ7Z9KlqQpK3XJC3F8PugnoPKq6i3axjURZgt53BfX2oRGnToUVqRIuT6HA0yw2VqSMYCjjkKE4uj763pyM7OtshUbxUIatTJIckKUc8b6h7qPz5cudF+o13TSetbnfoFvRcI0iOEvteJwLbCd+JJ7bcqL7TembxZotxipBalNcZSTuknZST5ggj5VO7cNy2wvYQP01KqNp+NqDS7Vt1DAtyHGFFDbdtcymNyxwH7pxzHXrmqNXopAPip1LcDKaATFcWlOGx2UM+0D8vnRJpmzW3S8eQ0m4KWqY74xMx9PFgAJAGcZAAx/wCquftSB/38PPPd9H70BY51EYxqJ37G1wm9rZR6vJU0xyYXlh0jGUqI9xw5GAcZrksl0Np1HMfuUGbbo00IS547JCEP5/F2O+/xpo6ZsMbTLk4RZEmV646HFLfUCQAMJSPIA/QUKau1BO1gm5aas8BHqSX0sP3Bx3KQUqBPCnHPIxzP50SlSdCOQ2owI8xxW5zxYMdZPvNpP1FSvNrj+qW+LH3PhNJRk+QA/tUqoSNjszqO4xQfrXTDd+t5iFwx5Da/GiSU82XByPfHcUZVqdaS6nhV8jU3UUlwCpwRCRsRWRtYCA2qyekKL6nIcQWvWuEmPKSRgnI93Iz/AIpfXT0bxnpJcseqLK9CUco8eSEqbT22zn47Zr6AmW5DrSm5DLb7J2KFoCgfiDQ47obSziypWn4AJ7NY/SpB1Zq06kGN4chowM0mvS3o4gSFSb1GuF0k4CkQx4iiByQkDPXqSM1c2y2XPVt6i33UcVUK3wyVW+2LOVFX/Uc8/L+3MqtWnLTbFf8AxdqiR1fiaZAV/wDrnV6xEOeJ7vnhoe9ZeeNa+fZnYC+TPUBopTxq5qG1c2orabnblNIH9VB42/iOnzG1WoG1QjNelRWKVAHqIc8oipse5Wi9JvliSkzkJ8KVFWcCS2Pu/wCoY2Pl9SFGvrVfbRJhxroixXhSOAJnJwWVdcHYHrjr5UY6g003cCX4qg1J6591fx7HzoEvGnyCW7rbUOAbBTjQUPkaqapL/kDgxauyanI5pCwRYiJds1aI97bws3FyelYWvrxJzyO/981bXb0j26KhMKyK+27sUhPDGBDXFjdSlcgOewJ+IobTpqxZGLZFJ6ezRDZ9OyHQGrfCSyydisICEf5rPxAD82hG4+hKbTlonPz3Zc50SrzcFgurA9lI6JT2SBj6eVOW2Q0QILUVvcNpwT3PU1w2CxM2pviyHJCh7bmPyHYVcAV1jA4VfAgqPZg3qu2F9sS205UhPCsYzlP8zSxhPTNEzH3Y0NyfYZCy47HaP9SKrqpHdPl5dKeKgCN+Xahy66cDyy7CUlBOctnlny7VM6+xPRouRkFdhxjwYvL7OsGpZcK+WiVaJ0iM0pl233EpbLqCcjBX7qwc4PnzqvuSLPd2FRTZ7Jp6OtX9edIdjKcCM5IaSjfiPLPSiO6aSYecKrhZWnVD75ZBz8xXLG0XbAsKYsLJV0PgE/rtQhsDEYehDfLmMTRd9YKvLZtOiGF8ISG3Lm4kpbZQBj2AdycDY/TvRDoLTTMNplhlOY0b2lLI3dXzJPz/AGq0tumHVBPrYSy2Bs2jGfy2FFcdhthlLTSAhCRgAVyJBstSpSqHLH39ftNoqVMVKdPPmalSpXTpjFY4R2FSpQkCdIEgchis1KlaJ0zUqVK2dMVgjIwRmpUrp08BhoHPhIz34RWwADlUqV0ySs1KldNmKmKlSunSYqYqVK6dJis1KldOkqVKldOn/9k="/>
          <p:cNvSpPr>
            <a:spLocks noChangeAspect="1" noChangeArrowheads="1"/>
          </p:cNvSpPr>
          <p:nvPr/>
        </p:nvSpPr>
        <p:spPr bwMode="auto">
          <a:xfrm>
            <a:off x="155575" y="-647700"/>
            <a:ext cx="136207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4" name="AutoShape 4" descr="data:image/jpg;base64,/9j/4AAQSkZJRgABAQAAAQABAAD/2wBDAAkGBwgHBgkIBwgKCgkLDRYPDQwMDRsUFRAWIB0iIiAdHx8kKDQsJCYxJx8fLT0tMTU3Ojo6Iys/RD84QzQ5Ojf/2wBDAQoKCg0MDRoPDxo3JR8lNzc3Nzc3Nzc3Nzc3Nzc3Nzc3Nzc3Nzc3Nzc3Nzc3Nzc3Nzc3Nzc3Nzc3Nzc3Nzc3Nzf/wAARCACnAKcDASIAAhEBAxEB/8QAHAAAAgIDAQEAAAAAAAAAAAAABgcABQEDBAII/8QAPxAAAQMDAgQCBwcDAQgDAAAAAQIDBAAFEQYhEjFBURNhBxQiMnGBkRVCUqGx0fAjweFyFiQzNFNUYvElQ5L/xAAZAQADAQEBAAAAAAAAAAAAAAACAwQBAAX/xAArEQACAgIBBAIBAgcBAAAAAAABAgADESESBBMxQSJRFGFxBSMyM1KBsZH/2gAMAwEAAhEDEQA/AHjUrFc06YzDZLr6uEDkOqj2FdjOphIAyZ0kipmg2dqGU7xFpQjtDnuMj4mh9/U0EL/r3uOFdlSwD+tOFB9nEnPUjOhmNLOalL236hccyYNxRISNyA4HBRTab43LIafAae6DOyvhWNUy7hJerHB1LqpWAc1CcUqPma85z1qlveoWLcfCbHiyPwA7J+J/tQfcdTzSOOTcExmydglYbH+aNaydw1rJjLyKmRSgb1UwHP6d+b4z0EwHPyzRBbNVzGvDLi0ymT1JGT8FCtNR9QjX9GMCpXHbblGuLIdjLyORSdik9jXWDS4o6maxXl1xLSFLcISlIySTsKF7hfnXVluGS22NuP7x/aszF2Wqg3ChS0p95QHxNRLiFe6oH4GlpNu8NlavXrgw2rqHnwD+ZrxGvdvdWBFucVSs7Bt9JP61mZN+Uf8AGM/NZFCMC+yI6wmSfGbHMn3gKKWHkPtJcaUFoUMhQos5lFdq2DU3VKlSujZ4cUEJKlHCQMk0tNZanahMOz5AK0hXhx2B7zpPJI8zzo61G8GLPJWpYQnhwVE4ABO+/wAM0gbvPl6m1bDTp2Gu4NRUENK4SGkuk7rUTtgYH0piNwQt7iXUu4X1Nd5Up5lM3WE5xKHDlm3R18KQPMDcnv8ArVnDsOn3ozbsaBEdaWMpWAVZ+eaNtK6Hi2tz1++OouF2eSUlbgBQ2Me62k+W2fjsK4Ln6Myh95zTN2XbGZGfFirQXGhnYlG+Un6159hZzttz0K+KaC6gs9pW2FXiQ0uQJCd0OxnCkg/Cu6wX+dDuSLPqFaVuuf8AKTAOEPeSh0V/O1bbho7VlnHqtmlMXSM57LS5Kw280fmcKA59fhQ1q9q626EuDqKGpEppQchXCOkqadUk98bHy2+ApnTvbW3nIi+oSq1fGDPoKwXAzouHCPFb9lfn2NY1Fc/syCVowXlnhbB79/lQj6Nr/GvCguK6lSlNAPt8lNrAGQQfnU9Jd5i2x9kznwhpCMpTzK1EnYAbnkKtKjnrxJ+nyRhoEagvcxU/7Ls/C5cHBxvvLwUsJPU+Z7fuKoWodgVdxEuctdwuCh7br6zwBX4Rg4B8q6NGWC/6jMlbTbluiy3lOSbg6n21gnZDQ+HXl500BoHT3+zwsaoI8DPH4p/4pc/Hxfi/LpipL7CxIJ1K+QgEdN2VSeH7Mj+Z4TXG5YH7ZmRpyS5HdG5jLWVMujtg8v58aJV+jO6Fzw0apeTGZyqNlnLgV0Czn2hVa/pz0gIcPDHty0RklXGhwAS/IA7g4z2/SplFinKvGmys+pa6I1SXVCSUFl9lXhy4x5p+X5j6fFutOJdaS42oKSoAgjqDXzS3ekQdVtypcaRAUtktT2nm1f0yPdVy36b0/dHSkyrAwtCwtAJShaTkFOdsH4EV6WeaBj5k1uDucWqbgfEMYKAabHE4c4+vwFKa4XuZqJx/1GWbfY2SUrlDZb+OfCfup/nlVp6Tb8hESbbYq1O3KaeEMtJKlhBOCdvLb50PKstzSza27pZ5TrbpxCszKigLCcErfX90eXPn7tIbPqR0VqzGxx+08WK36XuId9UYEhbasKVIJKlD8WCeR71Zu6WsjycG3tI/8myUkfAg0aXXRMPUMKDODX2Ldm2E8K4agQ2ce4cbKSOWRVGv0f6jihU+PfWZk4n24zrZQy4kDAA39k+dSMrE5Vp6auuMFZSNyLnpJKX2nnrjaQcOx3jxOMJ/Ek9vKmhpK7NOFlTLoXFlJCkKB2yeX7fGlD65quHdJDd3sjz0fw/FW2w3xhtvllKhkKHf+1d3o4v8SKp+1KkFKRIUuB4iSnjSdykZ6gjl51RXzGmnn9VWgIsq/wBz6DqV4aVxNpV3GalPjBvcH/SFbnbro66QWF8DrrOEnzyOflQZoHVSD6jpada37ZPYi4bCsBt7g2JT8dz9aaT7aXWVtrGUqSQR5UqtZ6ekLebXDe8C6W9zxob55Z7HyO2aLtixSPcW1prYH1CLUWnnLxcrVKbuTsRqC+l1bCEgh7hUFAeWCMfA1fY5Dr5UG6b9IEGasQb8Babu2Qlxh88KF+aFHbB7Z+taBbNY2x2S3Ybzbp0CQ4pxC7kVKcj8R3AKThQHTP0qIq3gyoMDsS61Tpx2/O25aLo9DRFeDi2205DwCkqHXbdPOunVN+iactDtznJWtCVJQGm8FTiidgM9eZ+Rqqh3CBoyy+HqHUQlyipTjjji+JxajzSlAycdh+lCxem61u0W63CKuHaIa+KDEc999f8A1Fj9B/klldTWMB6ECy1a1yZdejpqXdNbXXUMi2rtrEhlKG469lqxtxqHf9/nWPSe1Jg6usl/YgG4Nw0q8SMn3jnbiT5j9qOtMwDGjF5zZx7fHZPT968astypsEOsp4nWCVAY94dR/eqsLnj6i6SW23uAkPX6NSSGLXHtM+O3PU5G9ZVIS2ptaUEqxjKhjberDSunzpCHLnXe8uLC08TqHH1ersDP3Sskk+ZNBnhuaT1KrUkCCmYy6kolspT/AFG87lxs/LcfvkE1/Nm9JenEwrVe2Y7gdS9wubLSQD7K0ZB+9z3qaysoceo/BEtrfr7S9znCFEu7SnlHhQFoUgLPYKUADXMnR0lvWib23dZL0ZxwrWw6+sFo42SjB4SjpwqGwoLd9CbSWkKTqEBX/wBhcjgDHcYV+tF9+13bLIw3b7YsXe6pQG247B4twMZWobDv3+HOg4jPwnefMHrh6R5M6DJtz2nA9IlIeYYbRIS4CUqKFeIkjKQOdH/oqtr9p0TCiSSC6krKsctzSrVHmWW1XO9yvCdvMo+K+4Eew2VKAxt90A5P8NNb0b31d70+ouNMpVEfVFLkZZU09wgHjQT0OfrmquAQQH15gI9cndCasvs2fa5EyDNcSsTWAOJgDI4VeW+fpTDloTdbO6iLKU0mUx/Sfb34QoeyodDzBrVq61JkNuLU2FsPILb6cdCMZ+lANgv0jQqk2a+pdes3EREuCQT4CT9xwdh3/tyRYmdiJqtwTW0NbFCY0rp1iJPuaVojhRXKkKCASolXU7DfYZrq9YhXy3SGrfcGnEOIU2p2M6FFskYzt1+NBXpE06Nf2+FIsF3humNxENl4cCwrG+RnBGOori9Gui5ejZkm6325Q46FMloMofHCQSDlROBtjb40viMZzuU53iHmlbM5YbMzb3Jq5jqFrWp5Y4SpS1FR26Del/qW7nXkiLaLJbXgzFuAUq5OYCE8BwfD757fCrHUWsnNQF2yaNUXSsFEm54IaYQefAfvK6Z+ncE2htPs2+LHYZQRGip4Uk/fX1J+ZJ+dHWp8nzJ7rcEIsNmxwoSOwxUrI5VKfCnqq+62xq4NALwlxPuLA3H7irCsE1oJByJjAEYMXN90yh1BaucBuSyOSlI4gB5HmPyoWVoPThVkQ3EjokSFgD86cUy4xImzzo4vwjc1VrvkHO0NSvMpTWt1lQ/rxmAvQ3N/bziAdn0laYb6VW61IW+DstQLix8znFHVp0+UrS/NxxDcNdPnXXFvcBagndnP4k4H5VbIWFJCkkEHkRWjqVcYSYekZGzZnM9JGO1RQzUrNBGwTvumC64uTb+FK1bqa5AnuO1L+76Wtsh9X2nbUJez72C2o/MYz+dOpRABKiB51WS7nASrgcw8R0Cc4ojeEHyjBbjzEunRdhB3irX5KkLx+tElg0ylIDVnt6GWz7ywnA+auZ/OjpFytiVZ9SSk9w2n+1WUSdFkYSytOQPcIwR8qxeqrb+jE7vL6E47NYmLcwpKgl5xwYcWpOxHbHarSOw3HaS0y2httPJCEgAfIVszUrCc7gEk7M8uIS4kpUAQRgg9aGrpp0lK/VQlbahhTS8HI7b8/nROTtXFcLnEt6OKS8lJPupG5PwFdjMTaqFctFXP0BZFuqW/aCwvO/hFTf5A4rxF9H9h4wUWxb5zsHHFrH0zijd7WjAJDUNa/wDUsJ/LesNa1ayPFgrR/pWD+oFF2X8yHvVZ49yS0aX8NtCFtojR08mmwBt8uVFbLKGW0ttpCUpGAAK4rbdodxH+6ugqxkoUMKHyqwBocEeZbSqAZTczUqVK6OmCdqoL9d1NKVFjHDn3lA8vIedW1wkeqw3XuqUnHxpPa5vMlhEe2wnuC4XFRHjZx4SB7y/52NS32NkIvkyvpa1ObH8CbLzrKDBmmGyh+fO6sxhxFJ/8lHl+eK4DqXUK/aa06ylB5B2WM/OqeyQJVyWq0aLbQkI/5q6OjCQeuDuVH4f5rqN6ctLqoGp2lQZ7Sc5UMoeSPvIUNjn+dqnNOBkLmVfkljjlid3+2c6Hk3ewSGWhzdjLDoSO58qM9MakYeaRKt8lMmIrZSQdx8R0NA1tv1tuLDjzEgJ8MEuIc9lSR3I7fCq119uyvtahsakLgLIE1hs+y4nOOLHQjP8AN6FVwdDiYXd5DDnkJ9Dxn0SGkOtkFKhkHNe3XEtoK1qASkZJJoc0hMS6lbSVhTakhxsjkQe31FdeopBShuOn75yR5CrBd/K5meXenaYiVF+vraWXH5T6I8RsZKlKwMef7UBr145LUU2CyypqAcB91QabV8M7n+bVQahu7F3usmTdXSmywHi1Gj/9w6Oasdef6eddqYGrUQkX5u2gW0DCbYn/AI/hfj4cc/Lt0xU/bLbbZgpUpHJzO8ar1KN1acjqSOYRMGT8Nq7bZrqG7LbiXSNItMtXuGRjw1HyWP70Oq1fZw2ysyFZcVhSQj2mz14h0/Ouue9aJzLUaY9HdblA+CCrPGf/ABPQ0vj6Kf8AkobpaiPg0b9muviFMeQrKuSVnr5GrsHaknoW4ybfcHdOz3luKZT40F5Z3W31Sf8AT+/lTjt7/rMNt3qRv8Rzqulzngf9SQZUlTOHUV5Raovs4U+5kNp/ufKldf76xDSqXdJJK3PdBPEpZ7JH8FW2tLuEyZ054nwIqSAB2T+5pbxHz6w1OnMKuF9mkGHDbTxeEk+6APu98/5NXs/ZXOMkzzlqPW2nJwiy4TqC7SwFW+wO+F0XJdDRPyrJvF/a9p/T6VJ6hmSFH6V7mMai0oEyNTNePDkYUZEX2hEV+BXl5/TPKvLWqLQ7NEVMtPEQCFnZBPbPeon6vqAdDM9Jf4Z0ZXGNztsepYk+R4cdT0Wcg5LLw4HB3x3+X0pq6Zvn2kz4L+BJbG4H3h3FJy7xLfeXHIrT6G7lHwtDiDhbR6b9uVW+gdQPuFp+QOGXFeLEpPcjYn58/jVNVw6gYI3Ibum/BcMhypjrFSsJOUgjrUoZfKDXE4W3S86apJUlhvjKRzVg8qV1o0JN1a5Cv2pbigMSGAUQ4g4T4Z3CSvsQd8ZNOG+QkXC0SorqA4h1spKFcleVKBlyToS6W91Fwlr02txTMiO6riTFCuSh1wDv/wC6mcgP+plNYZqzjwJY62tOl7auyxQzKt0pxwMQXrcotqbytIJ7Hded9zvv3JrTpx0W5ULVEpm/KQ8VMuSoySUo223zk896uuBiWll5SGngCHGlYCgDjZST8OooTk64W7Mkx7BYbheG4iyiRIj4ShKhzSkn3iPKhyzDAgaHmCmsdMWeBe27rquY9MTNkeFFiw2EspCMgBKiBuQFdxkA79Kt9Q+jBpzxTpmWLYh9PA/EcBWy4OWQOaT9flRZYL1bNVW5udERxpacwpt9v22HRzBB5EZG471y62mTkQm7ZZpHq9zmrAQ6ObKAfaV9NvmT0reTHU0D6lN6OVXK0apXpe7LZfciREuMSGRjjaOwCh0I2/mK7fSPcLn9vWyyWVbLU24hWH390tISMkgdTVloPTES0TZk4SpU6e8AH5clfEtfl5D+dq2a/wBNRr6Ijzzj0d2MoqZksK4XGldwf5yrcLwz6zAvznDeoP6Q9HFtsPBLuTpuc5nJbccQfDa3z7Kd9/M/lVjp/WTV6uKYgtdwitvtLdiSJCMIfQg4JHUH41z6DuNxadm2S/SXH5cd9RjSHdzIZIBBz1x/ORq01jf1aYtHrybe9NWXUtoZbPCcnJyTg4Gx6dqE5J+4QIxkTucstqXJfkrtsIvyElDrhYQVOA8wTjeltabRoq93hUROl58RqaHRFlLKktr4PeKBn2Dkda6ZPphjNMx1M2KY464jxHUF1I8McRT2O+R5Uy4zgfZacCVJDrYWErTggEZwR0NbhlG52j4irnej2/2yb9qWu+MP/Z7S1RkSm/6hTjJQo8jtnf8ASmP6Obt9uaSiXHw/DL3FxI6BQODjyzQLdTP1lqKdCjzpsXT0RsMLEc8HrTh3Vz5p6Z7Ad6Z2m7YzaLHFgRWgy00nCUDpnejTHLHsRLkE6icmWi560vN2s8WUxChQ1pTJcWjiW4tRJwB22q6mej+LZLX40G7SYiG23HLlLQgKkyUBOSlK/uDAOw5564rVrfT0mDfp1xsc6Rb57rfEhTDnCl4cwlQ67jH0or0XqFnU1haknAkoHhTGVDdDoHtAjsdyPL4UzqOYPL1F9L2+JRfInrRs6DdtMRHYDbvqQQphKZBKyoIJTuT7wOOZqXTTmnRZJbEmzxBDCVvLQywEqyASSnG/F2rmv+qYmnJUW0xLZLmzXW+NuHBZB4GwcZPQDOarm/SdY5KYzMRqa9cX3Q0beGCHUEnB4s7YHx/xPg5yJXkQU0d6P7Re7ZIuVuuUtptbpEJ4t4dZUkkElXJaCMbEA8+RrRctPXvQ6V3mZPiTmJUhDUptCCle+QlQz17im3OmQLDa3ZcktxoMZPErgASB5JA6k8h1pZadtlx1pco02/yZTzLkkyGYKl/0mW85BI+H83p1Jdm5D1JuoatU4v7jui59Xazz4B+lStqQBgYxUps0DUhGxoQ1RYkPIfyyl2I+kh1B6Z50YYrCkgjB5Uq2oOMR1NxqbIiXhN6l0p/S0+61c7SDkQJasLa8kL7eX5VZsa4nMIIVom4tLUoqWGHEFJJ5nIAzmjybp+M+SpkllWc4G6fpVerTkkH2X2j5nINSt3l8jMsH4z7BxBOJqbUU6Wlm26abtTDiyt2TLdSSSR73CkDJ+Oa32OySTMfeflOz7g+f6r7mwSM8gBskfzyosi6cKXAt+RsOjYwfrV3EiMREcDCAkHmep+NEtdlmm0IJspq2mzPNviIhRkso6bk9z1NbJTIfZU2dsjn2rdipiq+IC4kJJY5MX+prC1LWgOLdiS2CsxpbRwpslOOId/h+lU67jfUQl2nUVnbv0NbfCuTHV4ZcOeqOY2xuANxTSkxmpLfA8jiHTyqnfsBKiWHhjssZx8xUrJYh+OxFjkviK6GzaGXo4Y0NeVlpXE2mQ/lvi4iRxZ97uM5GTRBKc1DfHHGJzrdstylKC2WMqeWjBGCroSccscutFQsMkr3cax5E/tXbGsTCMKkKLis8uQrP5za44ncnMrNLWRiLBjx4zPhxGE4QCc8Rznn186KgABUSkJAA2A6Cs4qmtOIhAYlPqKzoukXCQA+3ktq/sfKlNcbNcbTd3LhZZKrdcuTyFjLb46cY5H408TXFcLZEnoCZTKV45HkU/A1QrjHFhqTW0MW7lZwYrImvL1Hx9raUW68BwesQX0kKHwO/yzUc11KLqnrfomQJSxgvPONt/UgZP1owl6ShIVlE8tDs7wn89q8RtKwFqAXc0ujPJspB/U0Pao+5nc63/AReOQb3qqYy5qV1DyEL4mLdEGG0q7q6qPxzTY0xZPstguPBPrDgwcckjtXdbbRBtycRWgFEbrJyo/OrACtLADio1NrpctztOT/yTFSs1KCVSZrU86ltPEo4FeycCg/XGp2dP2xcxSfGeUrw4sfq64eQ+HUmp+ouNYAXZMJVydy4n3RuOyp6VIajMJ5rcUEp+pocd13pZCsL1BCJ8nc/pmlRfXTIeRP1Y87cLg5uzbmT7DY/ClI7d/1q4tTdnmw0PwI8QsnolpOUnsdtjXnvST8rCT+3iVom8DAjOteqbNcXQ3bbzDfd6NofBUfkd6II8zJ4Xdj3pITdPWqckFcRtK85S6yOBQ8wR/fNWuldTzrFc49l1BJVKgyTwQ56z7SVfgWevkem3njE5V/Kps/oZj1/cc4OahNckF0qRwL5itN+uItdvXIGC4fZbSeqjXq0WC5QV9yRhxO5yX7ULFsBab4XZJ+5nZPmr9qA7zq13JVcLm3GRnZHiBsfTmaGtRXia7cRbLUpK7g8C4++vcMpPU+fah9A0/bbkGpYXcJBUBInP+2htZ5A9BnB+GPpS9qUaAyYKVGzecCFQ1baePKby0Fd/FI/OiKyavf4QqHPbmsjmkrDmPnzFDwhW9aARFiFCht/SSU4qsnaYiLdEm2k26YndDrBwM+ae1Tj+JIxw6x7dEwHxMeNkvUe7NcTZ4HUj22lHcfuKtAaRekNRS255jTEoausMgqCdkvIP3h5EfrTrgSkTITMlr3HUhQHbyp7qNMvgycZGj5m55xDTalrUAlIySelCN11E88tTUJRbbG3Hj2lfDtW/Vs9XEmE2TwY4nMdewpTXW6Sr3MkQ7dKMS2RiUypg2K1dUpPQedSu58Cer01KIgtsGSfAhNPv9siuFM+5xkug7pceBUP71yt6qsSjhF3ig9yvH60JWNzTglmJGhpBUcMyZCMiQQcHhKuoNETtut7mUOQ4xChyLSdx9KmawKdgykdU7D4gQys+onmkJXHkJlRv9fED8D3o1t89mcwHWFZ/Ek80nsaQbtketLqpmm3VMPDdUVSiWnR2weRo20JqduYhqW0ChK1eFIZUd21Dp8uY+NOqtB8HMnuqS4EgYb/ALGlmpXkHlipVM8uaJ7yGIbzzq0obbQVLWo4CQBuSaROoZl01zquC9piC89BiNqSzKktKQyFkkKcz1A2wOe3KnVqe2/bGn7hbS4W/Wo62uMDPDkc6Xmlb5c7FLtWktQ2tEdRaLMSa09xNv8AANhw42JGO2+NqmcL3OXuMQnE79L6VtWk1+tXCa1Ju8nZUyStKST+FsE7D4b8vhXPffRtbp812ba5si0OvAh9MUAtu555TnY/DarbUGjrLfpapl3ZU8v1Yx0krwlsc+NPZXnVvEMSJEZjNSGy2ygISVvAqwAAMnO52oM/UPH3FxN9Hl2tLRZ05fGvVXRwFu5HBbUcDKFAc/LA+dUOrLNqC0W523XCK9c2FDMe4xUFSkrG4C080nz/AFpnapsLGqGorIubrAYdDixHcB8VOQeFQzyykHPTFdOrdQM6asj9ydbU4UKSlplKsF1ZOAAcfP5VoI1rc3J+9Tn9H+qWL+wllQdZuUVtCJkd5soWleME4PQkH8s1o9Kl5jWlmEZalcGSUoQMqWs4AAHfnWrRVtvEzVkzUt8hN29bsZEZiIlzjUEA54lkddv/AFtWr0tQpvrtiu9tQ07JgPFxDLuyXMYyM9D2+FM6MBC3DcTbvzF9pbSmor/KnPPNvWmFLeKnZTzZDy09EISd/ny+PKmzbtK2a22M2ViC0qEtOHUOjJdP4lHqrz6dK5NFarTqZuWl2GqHNiO+G9HLvGRncHOBsTkfKtVr07eod5bkS9SSJNtYcdcailvhWorzstWfaCc7DH0oLCSTnRjFwAJRveie3uOlpm83Fq38RWiICFeGrG3Co74Hw/euF/QOrEuCPH1BFMdrKm31oUHV7bJWBkEeeaaYynnzoVg6cvUe+NyHtSPvWxqQ4+iIpGFkrGOBa87pGdhQg58wsn1FZdV3i3X2FKulkmMy4fEmSuO2VtutEe8FDbbJNOr0c3Fi5af8aK6HGPFJQryIB+W+aodZa0esdxYtNqt32hcH2VOlBdCEtJBwCrv1+nnVh6IbQ7Z9KlqQpK3XJC3F8PugnoPKq6i3axjURZgt53BfX2oRGnToUVqRIuT6HA0yw2VqSMYCjjkKE4uj763pyM7OtshUbxUIatTJIckKUc8b6h7qPz5cudF+o13TSetbnfoFvRcI0iOEvteJwLbCd+JJ7bcqL7TembxZotxipBalNcZSTuknZST5ggj5VO7cNy2wvYQP01KqNp+NqDS7Vt1DAtyHGFFDbdtcymNyxwH7pxzHXrmqNXopAPip1LcDKaATFcWlOGx2UM+0D8vnRJpmzW3S8eQ0m4KWqY74xMx9PFgAJAGcZAAx/wCquftSB/38PPPd9H70BY51EYxqJ37G1wm9rZR6vJU0xyYXlh0jGUqI9xw5GAcZrksl0Np1HMfuUGbbo00IS547JCEP5/F2O+/xpo6ZsMbTLk4RZEmV646HFLfUCQAMJSPIA/QUKau1BO1gm5aas8BHqSX0sP3Bx3KQUqBPCnHPIxzP50SlSdCOQ2owI8xxW5zxYMdZPvNpP1FSvNrj+qW+LH3PhNJRk+QA/tUqoSNjszqO4xQfrXTDd+t5iFwx5Da/GiSU82XByPfHcUZVqdaS6nhV8jU3UUlwCpwRCRsRWRtYCA2qyekKL6nIcQWvWuEmPKSRgnI93Iz/AIpfXT0bxnpJcseqLK9CUco8eSEqbT22zn47Zr6AmW5DrSm5DLb7J2KFoCgfiDQ47obSziypWn4AJ7NY/SpB1Zq06kGN4chowM0mvS3o4gSFSb1GuF0k4CkQx4iiByQkDPXqSM1c2y2XPVt6i33UcVUK3wyVW+2LOVFX/Uc8/L+3MqtWnLTbFf8AxdqiR1fiaZAV/wDrnV6xEOeJ7vnhoe9ZeeNa+fZnYC+TPUBopTxq5qG1c2orabnblNIH9VB42/iOnzG1WoG1QjNelRWKVAHqIc8oipse5Wi9JvliSkzkJ8KVFWcCS2Pu/wCoY2Pl9SFGvrVfbRJhxroixXhSOAJnJwWVdcHYHrjr5UY6g003cCX4qg1J6591fx7HzoEvGnyCW7rbUOAbBTjQUPkaqapL/kDgxauyanI5pCwRYiJds1aI97bws3FyelYWvrxJzyO/981bXb0j26KhMKyK+27sUhPDGBDXFjdSlcgOewJ+IobTpqxZGLZFJ6ezRDZ9OyHQGrfCSyydisICEf5rPxAD82hG4+hKbTlonPz3Zc50SrzcFgurA9lI6JT2SBj6eVOW2Q0QILUVvcNpwT3PU1w2CxM2pviyHJCh7bmPyHYVcAV1jA4VfAgqPZg3qu2F9sS205UhPCsYzlP8zSxhPTNEzH3Y0NyfYZCy47HaP9SKrqpHdPl5dKeKgCN+Xahy66cDyy7CUlBOctnlny7VM6+xPRouRkFdhxjwYvL7OsGpZcK+WiVaJ0iM0pl233EpbLqCcjBX7qwc4PnzqvuSLPd2FRTZ7Jp6OtX9edIdjKcCM5IaSjfiPLPSiO6aSYecKrhZWnVD75ZBz8xXLG0XbAsKYsLJV0PgE/rtQhsDEYehDfLmMTRd9YKvLZtOiGF8ISG3Lm4kpbZQBj2AdycDY/TvRDoLTTMNplhlOY0b2lLI3dXzJPz/AGq0tumHVBPrYSy2Bs2jGfy2FFcdhthlLTSAhCRgAVyJBstSpSqHLH39ftNoqVMVKdPPmalSpXTpjFY4R2FSpQkCdIEgchis1KlaJ0zUqVK2dMVgjIwRmpUrp08BhoHPhIz34RWwADlUqV0ySs1KldNmKmKlSunSYqYqVK6dJis1KldOkqVKldOn/9k="/>
          <p:cNvSpPr>
            <a:spLocks noChangeAspect="1" noChangeArrowheads="1"/>
          </p:cNvSpPr>
          <p:nvPr/>
        </p:nvSpPr>
        <p:spPr bwMode="auto">
          <a:xfrm>
            <a:off x="155575" y="-647700"/>
            <a:ext cx="136207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6 Imagen" descr="divorcio-hij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928802"/>
            <a:ext cx="2643174" cy="35528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Desarrollo emocional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8"/>
            <a:ext cx="8258204" cy="4636792"/>
          </a:xfrm>
        </p:spPr>
        <p:txBody>
          <a:bodyPr/>
          <a:lstStyle/>
          <a:p>
            <a:pPr algn="just"/>
            <a:r>
              <a:rPr lang="es-ES" dirty="0" smtClean="0"/>
              <a:t>La capacidad de identificar los propios sentimientos hasta el desarrollo de empatía y la capacidad de dominar constructivamente emociones fuertes.</a:t>
            </a:r>
          </a:p>
          <a:p>
            <a:pPr algn="just"/>
            <a:r>
              <a:rPr lang="es-ES" dirty="0" smtClean="0"/>
              <a:t>La individualidad temperamental no solo describe las tendencias de respuesta sino también de autorregulación.</a:t>
            </a:r>
          </a:p>
          <a:p>
            <a:pPr algn="just"/>
            <a:r>
              <a:rPr lang="es-ES" dirty="0" smtClean="0"/>
              <a:t>Las emociones pueden ser extremas y no son fáciles de regular por el niño ni por los padres.</a:t>
            </a:r>
          </a:p>
          <a:p>
            <a:pPr algn="just"/>
            <a:endParaRPr lang="es-ES" dirty="0"/>
          </a:p>
        </p:txBody>
      </p:sp>
      <p:pic>
        <p:nvPicPr>
          <p:cNvPr id="4" name="3 Imagen" descr="k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4286264"/>
            <a:ext cx="2571736" cy="25717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Aprender a comprender  y a regular las emociones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86116" y="1857364"/>
            <a:ext cx="5572164" cy="47149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sz="3900" dirty="0" smtClean="0"/>
              <a:t>La comprensión de la emoción esta vinculada íntimamente al desarrollo del propio entendimiento y con este  a la capacidad de experimentar emociones con conciencia de si mismo.</a:t>
            </a:r>
          </a:p>
          <a:p>
            <a:pPr algn="just"/>
            <a:r>
              <a:rPr lang="es-ES" sz="3900" dirty="0" smtClean="0"/>
              <a:t>Reducen sus exigencias emocionales la regulación de las emociones y se facilita por las intervenciones de los padres que le dan seguridad y confianza que inspira en los niños</a:t>
            </a:r>
            <a:r>
              <a:rPr lang="es-ES" sz="3000" dirty="0" smtClean="0"/>
              <a:t>.</a:t>
            </a:r>
          </a:p>
          <a:p>
            <a:pPr algn="just"/>
            <a:endParaRPr lang="es-ES" dirty="0"/>
          </a:p>
        </p:txBody>
      </p:sp>
      <p:pic>
        <p:nvPicPr>
          <p:cNvPr id="4" name="3 Imagen" descr="j01851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286124"/>
            <a:ext cx="2857488" cy="24688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Regulación de la atención y la función ejecutiva.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5400684" cy="3993850"/>
          </a:xfrm>
        </p:spPr>
        <p:txBody>
          <a:bodyPr>
            <a:normAutofit fontScale="85000" lnSpcReduction="10000"/>
          </a:bodyPr>
          <a:lstStyle/>
          <a:p>
            <a:r>
              <a:rPr lang="es-ES" sz="3600" dirty="0" smtClean="0"/>
              <a:t>Controlar sus emociones su conducta y regular sus procesos mentales relacionados con lenguaje oral, lectura, escritura  matemáticas y conducta social depende del desarrollo de la tención, la memoria y la función ejecutiva</a:t>
            </a:r>
            <a:endParaRPr lang="es-ES" sz="3600" dirty="0"/>
          </a:p>
        </p:txBody>
      </p:sp>
      <p:pic>
        <p:nvPicPr>
          <p:cNvPr id="4" name="3 Imagen" descr="ninos-habilidades-sociales-456nt1027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571744"/>
            <a:ext cx="3143240" cy="219888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371</Words>
  <Application>Microsoft Office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El desarrollo de la regulación personal</vt:lpstr>
      <vt:lpstr>Diapositiva 2</vt:lpstr>
      <vt:lpstr>Comprender y regular las emociones</vt:lpstr>
      <vt:lpstr>Desarrollo emocional </vt:lpstr>
      <vt:lpstr>Aprender a comprender  y a regular las emociones </vt:lpstr>
      <vt:lpstr>Regulación de la atención y la función ejecutiva.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desarrollo de la regulación personal</dc:title>
  <dc:creator>emily</dc:creator>
  <cp:lastModifiedBy>emily</cp:lastModifiedBy>
  <cp:revision>6</cp:revision>
  <dcterms:created xsi:type="dcterms:W3CDTF">2010-10-21T13:15:31Z</dcterms:created>
  <dcterms:modified xsi:type="dcterms:W3CDTF">2010-10-21T14:06:06Z</dcterms:modified>
</cp:coreProperties>
</file>