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4" r:id="rId8"/>
    <p:sldId id="263" r:id="rId9"/>
    <p:sldId id="265" r:id="rId10"/>
    <p:sldId id="261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7C913-E702-4F9B-BE35-881164F9A436}" type="datetimeFigureOut">
              <a:rPr lang="es-ES" smtClean="0"/>
              <a:t>27/10/2009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685CB-4DB7-49A5-B98D-AE17DB84A89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strella de 6 puntas"/>
          <p:cNvSpPr/>
          <p:nvPr/>
        </p:nvSpPr>
        <p:spPr>
          <a:xfrm rot="21137618">
            <a:off x="987753" y="472652"/>
            <a:ext cx="7429552" cy="5643602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urveUp">
              <a:avLst/>
            </a:prstTxWarp>
            <a:scene3d>
              <a:camera prst="perspectiveRelaxedModerately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es-E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ASTRONOMIA</a:t>
            </a:r>
            <a:endParaRPr lang="es-ES" sz="4000" dirty="0">
              <a:solidFill>
                <a:schemeClr val="accent2">
                  <a:lumMod val="7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dissolve/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121" y="1857364"/>
            <a:ext cx="9251787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s-ES" sz="4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Glenda Lizbeth Castillo Carrizales</a:t>
            </a:r>
          </a:p>
          <a:p>
            <a:r>
              <a:rPr lang="es-ES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Lucía Marisol Luna Pérez</a:t>
            </a:r>
            <a:endParaRPr lang="es-ES" sz="40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es-ES" sz="3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Claudia Alejandra Pérez Covarrubias</a:t>
            </a:r>
          </a:p>
          <a:p>
            <a:r>
              <a:rPr lang="es-ES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María Fernanda Valdés González </a:t>
            </a:r>
            <a:r>
              <a:rPr lang="es-ES" sz="4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s-ES" sz="40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319770" y="357166"/>
            <a:ext cx="43953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Integrantes:</a:t>
            </a:r>
            <a:endParaRPr lang="es-ES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604718" y="5392838"/>
            <a:ext cx="182453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2“C”</a:t>
            </a:r>
            <a:endParaRPr lang="es-ES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comb dir="vert"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785794"/>
            <a:ext cx="7429552" cy="6186309"/>
          </a:xfrm>
          <a:prstGeom prst="rect">
            <a:avLst/>
          </a:prstGeom>
        </p:spPr>
        <p:txBody>
          <a:bodyPr wrap="square">
            <a:spAutoFit/>
            <a:scene3d>
              <a:camera prst="isometricOffAxis2Lef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es-ES" sz="5400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Es la ciencia </a:t>
            </a:r>
            <a:r>
              <a:rPr lang="es-ES" sz="5400" dirty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que se encarga del estudio de los astros, y especialmente de las leyes que rigen sus movimientos</a:t>
            </a:r>
            <a:r>
              <a:rPr lang="es-ES" sz="5400" dirty="0" smtClean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. Los planetas se miran desde la tierra con telescopios</a:t>
            </a:r>
            <a:r>
              <a:rPr lang="es-ES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s-ES" dirty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s-ES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wheel spokes="2"/>
    <p:sndAc>
      <p:stSnd>
        <p:snd r:embed="rId2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imagesCABW8BJ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6 Imagen" descr="imagesCAEC10P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388" y="4554624"/>
            <a:ext cx="1643074" cy="2303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Imagen" descr="imagesCAPZNYL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868" y="4429132"/>
            <a:ext cx="2495412" cy="24288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Imagen" descr="imagesCAZFJSQ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8728" y="2571744"/>
            <a:ext cx="2357454" cy="1577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3 Imagen" descr="vvb ncg.jpg"/>
          <p:cNvPicPr>
            <a:picLocks noChangeAspect="1"/>
          </p:cNvPicPr>
          <p:nvPr/>
        </p:nvPicPr>
        <p:blipFill>
          <a:blip r:embed="rId7"/>
          <a:srcRect l="9757" t="25965"/>
          <a:stretch>
            <a:fillRect/>
          </a:stretch>
        </p:blipFill>
        <p:spPr>
          <a:xfrm rot="678250">
            <a:off x="5552114" y="829021"/>
            <a:ext cx="2836578" cy="211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9 Rectángulo"/>
          <p:cNvSpPr/>
          <p:nvPr/>
        </p:nvSpPr>
        <p:spPr>
          <a:xfrm>
            <a:off x="5786446" y="0"/>
            <a:ext cx="207170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Satélite </a:t>
            </a:r>
            <a:endParaRPr lang="es-ES" sz="4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4 Imagen" descr="imagesCA4TF011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2330" y="4641451"/>
            <a:ext cx="3150976" cy="22165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10 Rectángulo"/>
          <p:cNvSpPr/>
          <p:nvPr/>
        </p:nvSpPr>
        <p:spPr>
          <a:xfrm>
            <a:off x="2143108" y="3857628"/>
            <a:ext cx="42926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Telescopios </a:t>
            </a:r>
            <a:endParaRPr lang="es-ES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ube"/>
          <p:cNvSpPr/>
          <p:nvPr/>
        </p:nvSpPr>
        <p:spPr>
          <a:xfrm>
            <a:off x="1000100" y="285728"/>
            <a:ext cx="7072362" cy="157163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s-ES" sz="3200" dirty="0" smtClean="0">
                <a:solidFill>
                  <a:sysClr val="windowText" lastClr="000000"/>
                </a:solidFill>
                <a:effectLst>
                  <a:innerShdw blurRad="114300">
                    <a:prstClr val="black"/>
                  </a:innerShdw>
                </a:effectLst>
              </a:rPr>
              <a:t>¿ Y QUE SON LOS ASTROS?</a:t>
            </a:r>
            <a:endParaRPr lang="es-ES" sz="3200" dirty="0">
              <a:solidFill>
                <a:sysClr val="windowText" lastClr="000000"/>
              </a:solidFill>
              <a:effectLst>
                <a:innerShdw blurRad="114300">
                  <a:prstClr val="black"/>
                </a:inn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571604" y="2428868"/>
            <a:ext cx="60489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dirty="0" smtClean="0"/>
              <a:t> Son las estrellas planetas       ,</a:t>
            </a:r>
          </a:p>
          <a:p>
            <a:r>
              <a:rPr lang="es-ES" sz="4800" dirty="0" smtClean="0"/>
              <a:t> cometas             y  </a:t>
            </a:r>
            <a:r>
              <a:rPr lang="es-ES" sz="4800" dirty="0"/>
              <a:t>todos los </a:t>
            </a:r>
            <a:r>
              <a:rPr lang="es-ES" sz="4800" dirty="0" smtClean="0"/>
              <a:t>cuerpos del universo</a:t>
            </a:r>
            <a:endParaRPr lang="es-ES" sz="4800" dirty="0"/>
          </a:p>
        </p:txBody>
      </p:sp>
      <p:sp>
        <p:nvSpPr>
          <p:cNvPr id="4" name="3 Estrella de 5 puntas"/>
          <p:cNvSpPr/>
          <p:nvPr/>
        </p:nvSpPr>
        <p:spPr>
          <a:xfrm>
            <a:off x="5929322" y="2428868"/>
            <a:ext cx="928694" cy="785818"/>
          </a:xfrm>
          <a:prstGeom prst="star5">
            <a:avLst/>
          </a:prstGeom>
          <a:solidFill>
            <a:srgbClr val="FFFF0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4 Conector"/>
          <p:cNvSpPr/>
          <p:nvPr/>
        </p:nvSpPr>
        <p:spPr>
          <a:xfrm>
            <a:off x="4000496" y="3214686"/>
            <a:ext cx="714380" cy="642942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endParaRPr lang="es-ES"/>
          </a:p>
        </p:txBody>
      </p:sp>
      <p:pic>
        <p:nvPicPr>
          <p:cNvPr id="2050" name="Picture 2" descr="http://1.bp.blogspot.com/_U6yyB1sMHHI/R2Zt1cv_9SI/AAAAAAAAAA0/_4ztxeFzKrk/s400/los+come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4054082"/>
            <a:ext cx="928694" cy="69652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imagesCA1JI8V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98473"/>
          </a:xfrm>
          <a:prstGeom prst="rect">
            <a:avLst/>
          </a:prstGeom>
        </p:spPr>
      </p:pic>
      <p:pic>
        <p:nvPicPr>
          <p:cNvPr id="7" name="6 Imagen" descr="imagesCA1KX2TX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04" y="3357562"/>
            <a:ext cx="3000396" cy="29337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Imagen" descr="imagesCA6KPF1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488" y="1643050"/>
            <a:ext cx="3214710" cy="27084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14 Imagen" descr="imagesCAGU7HPW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2714644" cy="2738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21 Flecha derecha"/>
          <p:cNvSpPr/>
          <p:nvPr/>
        </p:nvSpPr>
        <p:spPr>
          <a:xfrm rot="2489982">
            <a:off x="2477321" y="1980550"/>
            <a:ext cx="750601" cy="4306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derecha"/>
          <p:cNvSpPr/>
          <p:nvPr/>
        </p:nvSpPr>
        <p:spPr>
          <a:xfrm rot="2489982">
            <a:off x="5549157" y="3909376"/>
            <a:ext cx="750601" cy="4306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Rectángulo"/>
          <p:cNvSpPr/>
          <p:nvPr/>
        </p:nvSpPr>
        <p:spPr>
          <a:xfrm>
            <a:off x="0" y="2643182"/>
            <a:ext cx="26683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Universo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2500298" y="4572008"/>
            <a:ext cx="22284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Galaxia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000760" y="6150114"/>
            <a:ext cx="29369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Sistema solar</a:t>
            </a:r>
            <a:endParaRPr lang="es-ES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omp\Mis documentos\Mis imágene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2960080" cy="22145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7" name="Picture 3" descr="C:\Documents and Settings\comp\Mis documentos\Mis imágenes\imagesCAS3S07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14290"/>
            <a:ext cx="3267424" cy="2481277"/>
          </a:xfrm>
          <a:prstGeom prst="teardrop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C:\Documents and Settings\comp\Mis documentos\Mis imágenes\imagesCA0S9TI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071810"/>
            <a:ext cx="3071834" cy="2287059"/>
          </a:xfrm>
          <a:prstGeom prst="downArrow">
            <a:avLst/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29" name="Picture 5" descr="C:\Documents and Settings\comp\Mis documentos\Mis imágenes\imagesCAW9FCD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2357430"/>
            <a:ext cx="1714512" cy="4156089"/>
          </a:xfrm>
          <a:prstGeom prst="pie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 descr="C:\Documents and Settings\comp\Mis documentos\Mis imágenes\imagesCA5O0AQQ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000504"/>
            <a:ext cx="2240248" cy="1781181"/>
          </a:xfrm>
          <a:prstGeom prst="flowChartMagneticTape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596" y="1500174"/>
            <a:ext cx="8286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  <a:latin typeface="+mj-lt"/>
              </a:rPr>
              <a:t>La Astronomía nació casi al mismo tiempo que la humanidad. Los hombres primitivos ya se maravillaron con el espectáculo que ofrecía el firmamento y los fenómenos que allí se encontrarles una explicación, estos se asociaron con la magia, buscando en el cielo la razón y la causa de los fenómenos sucedidos en la Tierra.</a:t>
            </a:r>
          </a:p>
          <a:p>
            <a:r>
              <a:rPr lang="es-E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/>
            </a:r>
            <a:br>
              <a:rPr lang="es-E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</a:br>
            <a:endParaRPr lang="es-ES" sz="32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7786710" y="500042"/>
            <a:ext cx="1357290" cy="1071570"/>
          </a:xfrm>
          <a:prstGeom prst="star5">
            <a:avLst>
              <a:gd name="adj" fmla="val 24870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7" name="6 Estrella de 5 puntas"/>
          <p:cNvSpPr/>
          <p:nvPr/>
        </p:nvSpPr>
        <p:spPr>
          <a:xfrm>
            <a:off x="7000892" y="714356"/>
            <a:ext cx="642942" cy="64294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Luna"/>
          <p:cNvSpPr/>
          <p:nvPr/>
        </p:nvSpPr>
        <p:spPr>
          <a:xfrm>
            <a:off x="500034" y="285728"/>
            <a:ext cx="1000132" cy="1214446"/>
          </a:xfrm>
          <a:prstGeom prst="mo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Luna"/>
          <p:cNvSpPr/>
          <p:nvPr/>
        </p:nvSpPr>
        <p:spPr>
          <a:xfrm>
            <a:off x="7572396" y="5429264"/>
            <a:ext cx="857256" cy="1143008"/>
          </a:xfrm>
          <a:prstGeom prst="mo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strella de 5 puntas"/>
          <p:cNvSpPr/>
          <p:nvPr/>
        </p:nvSpPr>
        <p:spPr>
          <a:xfrm>
            <a:off x="785786" y="5857892"/>
            <a:ext cx="642942" cy="71438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strella de 5 puntas"/>
          <p:cNvSpPr/>
          <p:nvPr/>
        </p:nvSpPr>
        <p:spPr>
          <a:xfrm>
            <a:off x="1643042" y="6072206"/>
            <a:ext cx="571504" cy="50006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strips dir="ru"/>
    <p:sndAc>
      <p:stSnd>
        <p:snd r:embed="rId2" name="whoo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comp\Mis documentos\Mis imágenes\imagesCAKN9HV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0"/>
            <a:ext cx="3429019" cy="3429019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2052" name="Picture 4" descr="C:\Documents and Settings\comp\Mis documentos\Mis imágenes\imagesCA7EXPX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214290"/>
            <a:ext cx="2786082" cy="2786082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pic>
        <p:nvPicPr>
          <p:cNvPr id="2053" name="Picture 5" descr="C:\Documents and Settings\comp\Mis documentos\Mis imágenes\imagesCA3N5AQF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4274802"/>
            <a:ext cx="3429024" cy="2583198"/>
          </a:xfrm>
          <a:prstGeom prst="flowChartSummingJunction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sp>
        <p:nvSpPr>
          <p:cNvPr id="8" name="7 Flecha izquierda"/>
          <p:cNvSpPr/>
          <p:nvPr/>
        </p:nvSpPr>
        <p:spPr>
          <a:xfrm>
            <a:off x="5143504" y="5786454"/>
            <a:ext cx="1643074" cy="785818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LUNA</a:t>
            </a:r>
            <a:endParaRPr lang="es-ES" dirty="0"/>
          </a:p>
        </p:txBody>
      </p:sp>
      <p:sp>
        <p:nvSpPr>
          <p:cNvPr id="9" name="8 Flecha arriba"/>
          <p:cNvSpPr/>
          <p:nvPr/>
        </p:nvSpPr>
        <p:spPr>
          <a:xfrm>
            <a:off x="6286512" y="2786058"/>
            <a:ext cx="1143008" cy="27146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</a:t>
            </a:r>
          </a:p>
          <a:p>
            <a:pPr algn="ctr"/>
            <a:r>
              <a:rPr lang="es-ES" dirty="0" smtClean="0"/>
              <a:t>S</a:t>
            </a:r>
          </a:p>
          <a:p>
            <a:pPr algn="ctr"/>
            <a:r>
              <a:rPr lang="es-ES" dirty="0" smtClean="0"/>
              <a:t>T</a:t>
            </a:r>
          </a:p>
          <a:p>
            <a:pPr algn="ctr"/>
            <a:r>
              <a:rPr lang="es-ES" dirty="0" smtClean="0"/>
              <a:t>R</a:t>
            </a:r>
          </a:p>
          <a:p>
            <a:pPr algn="ctr"/>
            <a:r>
              <a:rPr lang="es-ES" dirty="0" smtClean="0"/>
              <a:t>O</a:t>
            </a:r>
          </a:p>
          <a:p>
            <a:pPr algn="ctr"/>
            <a:r>
              <a:rPr lang="es-ES" dirty="0" smtClean="0"/>
              <a:t>N</a:t>
            </a:r>
          </a:p>
          <a:p>
            <a:pPr algn="ctr"/>
            <a:r>
              <a:rPr lang="es-ES" dirty="0" smtClean="0"/>
              <a:t>A</a:t>
            </a:r>
          </a:p>
          <a:p>
            <a:pPr algn="ctr"/>
            <a:r>
              <a:rPr lang="es-ES" dirty="0" smtClean="0"/>
              <a:t>U</a:t>
            </a:r>
          </a:p>
          <a:p>
            <a:pPr algn="ctr"/>
            <a:r>
              <a:rPr lang="es-ES" dirty="0" smtClean="0"/>
              <a:t>T</a:t>
            </a:r>
          </a:p>
          <a:p>
            <a:pPr algn="ctr"/>
            <a:r>
              <a:rPr lang="es-ES" dirty="0" smtClean="0"/>
              <a:t>A</a:t>
            </a:r>
          </a:p>
          <a:p>
            <a:pPr algn="ctr"/>
            <a:endParaRPr lang="es-ES" dirty="0"/>
          </a:p>
        </p:txBody>
      </p:sp>
      <p:sp>
        <p:nvSpPr>
          <p:cNvPr id="10" name="9 Flecha curvada hacia arriba"/>
          <p:cNvSpPr/>
          <p:nvPr/>
        </p:nvSpPr>
        <p:spPr>
          <a:xfrm>
            <a:off x="1285852" y="2928934"/>
            <a:ext cx="2500330" cy="121444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UNIVERSO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714348" y="928670"/>
            <a:ext cx="7929618" cy="42862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/>
              <a:t>El año Internacional de la Astronomía (AIA 2009) constituye una celebración global de la contribuciones de la astronomía a la sociedad y la cultura. Entre sus objetivos principales se encuentra estimular en todo el mundo, el interés por la astronomía.</a:t>
            </a:r>
            <a:endParaRPr lang="es-ES" sz="3200" dirty="0"/>
          </a:p>
        </p:txBody>
      </p:sp>
      <p:sp>
        <p:nvSpPr>
          <p:cNvPr id="6" name="5 Luna"/>
          <p:cNvSpPr/>
          <p:nvPr/>
        </p:nvSpPr>
        <p:spPr>
          <a:xfrm>
            <a:off x="7572396" y="214290"/>
            <a:ext cx="1285884" cy="1500198"/>
          </a:xfrm>
          <a:prstGeom prst="mo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785786" y="214290"/>
            <a:ext cx="1071570" cy="92869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2071670" y="357166"/>
            <a:ext cx="571504" cy="571504"/>
          </a:xfrm>
          <a:prstGeom prst="ellips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2857488" y="357166"/>
            <a:ext cx="428628" cy="35719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Sol"/>
          <p:cNvSpPr/>
          <p:nvPr/>
        </p:nvSpPr>
        <p:spPr>
          <a:xfrm>
            <a:off x="357158" y="4714884"/>
            <a:ext cx="2214578" cy="2057408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strella de 5 puntas"/>
          <p:cNvSpPr/>
          <p:nvPr/>
        </p:nvSpPr>
        <p:spPr>
          <a:xfrm>
            <a:off x="6357950" y="4857760"/>
            <a:ext cx="2343160" cy="1914532"/>
          </a:xfrm>
          <a:prstGeom prst="star5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strella de 5 puntas"/>
          <p:cNvSpPr/>
          <p:nvPr/>
        </p:nvSpPr>
        <p:spPr>
          <a:xfrm>
            <a:off x="5643570" y="5715016"/>
            <a:ext cx="842962" cy="914400"/>
          </a:xfrm>
          <a:prstGeom prst="star5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Luna"/>
          <p:cNvSpPr/>
          <p:nvPr/>
        </p:nvSpPr>
        <p:spPr>
          <a:xfrm>
            <a:off x="0" y="357166"/>
            <a:ext cx="714348" cy="1000132"/>
          </a:xfrm>
          <a:prstGeom prst="moon">
            <a:avLst>
              <a:gd name="adj" fmla="val 5350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blinds dir="vert"/>
    <p:sndAc>
      <p:stSnd>
        <p:snd r:embed="rId2" name="pu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195</Words>
  <Application>Microsoft Office PowerPoint</Application>
  <PresentationFormat>Presentación en pantalla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10</cp:revision>
  <dcterms:created xsi:type="dcterms:W3CDTF">2009-10-27T18:48:11Z</dcterms:created>
  <dcterms:modified xsi:type="dcterms:W3CDTF">2009-10-27T19:42:06Z</dcterms:modified>
</cp:coreProperties>
</file>