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99"/>
    <a:srgbClr val="33CC33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A1438-8AE2-4A6E-8BC4-197D787586F9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A7733-E7F3-4BAA-BC3C-1673CB833B4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es/imgres?imgurl=http://ensenadita.com/news/wp-content/uploads/2009/09/next_Kids.gif&amp;imgrefurl=http://ensenadita.com/news/?p=2530&amp;usg=__-5qo2ai4QWh-YQ6mEe-lHMfjQ1I=&amp;h=208&amp;w=197&amp;sz=10&amp;hl=es&amp;start=15&amp;um=1&amp;tbnid=bVpnlzxce_RMZM:&amp;tbnh=105&amp;tbnw=99&amp;prev=/images?q=imagenes+de+astronom%C3%ACa+para+ni%C3%B1os&amp;hl=es&amp;um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es/imgres?imgurl=http://img.bebesymas.com/2008/09/planetas%20copiar.jpg&amp;imgrefurl=http://www.bebesymas.com/recursos-en-la-web/educa-ciencia-talleres-de-astronomia-para-ninos&amp;usg=__t42ra2S-rtKjieKLCSU5BA3oe5c=&amp;h=328&amp;w=500&amp;sz=58&amp;hl=es&amp;start=16&amp;um=1&amp;tbnid=uXk9niCWpisDWM:&amp;tbnh=85&amp;tbnw=130&amp;prev=/images?q=imagenes+de+astronom%C3%ACa+para+ni%C3%B1os&amp;hl=es&amp;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images.google.es/imgres?imgurl=http://cosmos.astro.uson.mx/images/tan.jpg&amp;imgrefurl=http://cosmos.astro.uson.mx/notas/040621.htm&amp;usg=__4Mdxtm5R80YklD5p0pbpzntSjGM=&amp;h=644&amp;w=668&amp;sz=147&amp;hl=es&amp;start=13&amp;um=1&amp;tbnid=kYdkxo5yOAxCPM:&amp;tbnh=133&amp;tbnw=138&amp;prev=/images?q=imagenes+de+astronom%C3%ACa+para+ni%C3%B1os&amp;hl=es&amp;um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es/imgres?imgurl=http://img.bebesymas.com/2009/03/astronomer2.jpg&amp;imgrefurl=http://www.bebesymas.com/actividades-bebes-ninos/ano-internacional-de-la-astronomia-para-disfrutar-con-los-mas-pequenos&amp;usg=__1DiZpZgpsgSaRdiMUx4s23fvsh0=&amp;h=400&amp;w=400&amp;sz=33&amp;hl=es&amp;start=5&amp;um=1&amp;tbnid=D_VGB1Bnbep1fM:&amp;tbnh=124&amp;tbnw=124&amp;prev=/images?q=imagenes+de+astronom%C3%ACa+para+ni%C3%B1os&amp;hl=es&amp;um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11" Type="http://schemas.openxmlformats.org/officeDocument/2006/relationships/image" Target="../media/image21.gif"/><Relationship Id="rId5" Type="http://schemas.openxmlformats.org/officeDocument/2006/relationships/image" Target="../media/image15.gif"/><Relationship Id="rId10" Type="http://schemas.openxmlformats.org/officeDocument/2006/relationships/image" Target="../media/image20.gif"/><Relationship Id="rId4" Type="http://schemas.openxmlformats.org/officeDocument/2006/relationships/image" Target="../media/image14.gif"/><Relationship Id="rId9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3" Type="http://schemas.openxmlformats.org/officeDocument/2006/relationships/image" Target="../media/image23.gif"/><Relationship Id="rId7" Type="http://schemas.openxmlformats.org/officeDocument/2006/relationships/image" Target="../media/image27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gif"/><Relationship Id="rId5" Type="http://schemas.openxmlformats.org/officeDocument/2006/relationships/image" Target="../media/image25.gif"/><Relationship Id="rId10" Type="http://schemas.openxmlformats.org/officeDocument/2006/relationships/image" Target="../media/image30.gif"/><Relationship Id="rId4" Type="http://schemas.openxmlformats.org/officeDocument/2006/relationships/image" Target="../media/image24.gif"/><Relationship Id="rId9" Type="http://schemas.openxmlformats.org/officeDocument/2006/relationships/image" Target="../media/image29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 rot="20505899">
            <a:off x="-19793" y="2379022"/>
            <a:ext cx="90346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0" dirty="0">
                <a:latin typeface="Jokerman" pitchFamily="82" charset="0"/>
              </a:rPr>
              <a:t>A</a:t>
            </a:r>
            <a:r>
              <a:rPr lang="es-ES" sz="12000" dirty="0" smtClean="0">
                <a:latin typeface="Jokerman" pitchFamily="82" charset="0"/>
              </a:rPr>
              <a:t>stronomía</a:t>
            </a:r>
            <a:endParaRPr lang="es-ES" sz="12000" dirty="0">
              <a:latin typeface="Jokerman" pitchFamily="82" charset="0"/>
            </a:endParaRPr>
          </a:p>
        </p:txBody>
      </p:sp>
      <p:pic>
        <p:nvPicPr>
          <p:cNvPr id="17410" name="Picture 2" descr="http://www.gifanimados.com/astronomia/tierra/color/wrldrot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143380"/>
            <a:ext cx="3238517" cy="2428888"/>
          </a:xfrm>
          <a:prstGeom prst="rect">
            <a:avLst/>
          </a:prstGeom>
          <a:noFill/>
        </p:spPr>
      </p:pic>
      <p:pic>
        <p:nvPicPr>
          <p:cNvPr id="7" name="Picture 2" descr="acrobat.gif (11806 bytes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85920">
            <a:off x="1285852" y="500042"/>
            <a:ext cx="1785950" cy="2606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2844" y="2530516"/>
            <a:ext cx="88583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/>
              <a:t>La </a:t>
            </a:r>
            <a:r>
              <a:rPr lang="es-ES" sz="3600" b="1" dirty="0" smtClean="0"/>
              <a:t>astronomía</a:t>
            </a:r>
            <a:r>
              <a:rPr lang="es-ES" sz="3600" dirty="0" smtClean="0"/>
              <a:t>  es la ciencia que se ocupa del estudio de los cuerpos celestes, sus movimientos, los fenómenos ligados a ellos, su registro y la investigación de su origen a partir de la información que llega de ellos a través de la radiación electromagnética o de cualquier otro medio.</a:t>
            </a:r>
            <a:endParaRPr lang="es-ES" sz="3600" dirty="0"/>
          </a:p>
        </p:txBody>
      </p:sp>
      <p:pic>
        <p:nvPicPr>
          <p:cNvPr id="5" name="Picture 8" descr="http://t3.gstatic.com/images?q=tbn:bVpnlzxce_RMZM:http://ensenadita.com/news/wp-content/uploads/2009/09/next_Kids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85728"/>
            <a:ext cx="2492493" cy="2215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ttp://t1.gstatic.com/images?q=tbn:uXk9niCWpisDWM:http://img.bebesymas.com/2008/09/planetas%2520copiar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643042" y="3143248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>
                <a:solidFill>
                  <a:srgbClr val="FFFF00"/>
                </a:solidFill>
                <a:latin typeface="Jokerman" pitchFamily="82" charset="0"/>
              </a:rPr>
              <a:t>Sistema Solar</a:t>
            </a:r>
            <a:endParaRPr lang="es-ES" sz="7200" dirty="0">
              <a:solidFill>
                <a:srgbClr val="FFFF00"/>
              </a:solidFill>
              <a:latin typeface="Jokerman" pitchFamily="82" charset="0"/>
            </a:endParaRPr>
          </a:p>
        </p:txBody>
      </p:sp>
      <p:pic>
        <p:nvPicPr>
          <p:cNvPr id="7" name="Picture 14" descr="http://t0.gstatic.com/images?q=tbn:kYdkxo5yOAxCPM:http://cosmos.astro.uson.mx/images/tan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95189" y="4900658"/>
            <a:ext cx="2348811" cy="19573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2000240"/>
            <a:ext cx="8501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El </a:t>
            </a:r>
            <a:r>
              <a:rPr lang="es-ES" sz="4800" dirty="0" smtClean="0"/>
              <a:t>Sistema Solar </a:t>
            </a:r>
            <a:r>
              <a:rPr lang="es-ES" sz="2400" dirty="0" smtClean="0"/>
              <a:t>es un sistema planetario de la galaxia Vía Láctea que se encuentra en uno de los brazos de ésta, conocido como el Brazo de Orión.</a:t>
            </a:r>
          </a:p>
          <a:p>
            <a:r>
              <a:rPr lang="es-ES" sz="2400" dirty="0" smtClean="0"/>
              <a:t>Está formado por una única estrella llamada Sol, que da nombre a este Sistema; más ocho planetas que orbitan alrededor de la estrella: Mercurio, Venus, la Tierra, Marte, Júpiter, Saturno, Urano y Neptuno.</a:t>
            </a:r>
            <a:endParaRPr lang="es-ES" sz="2400" dirty="0"/>
          </a:p>
        </p:txBody>
      </p:sp>
      <p:pic>
        <p:nvPicPr>
          <p:cNvPr id="5" name="Picture 8" descr="smrcket.gif (1855 bytes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286388"/>
            <a:ext cx="1238254" cy="1071570"/>
          </a:xfrm>
          <a:prstGeom prst="rect">
            <a:avLst/>
          </a:prstGeom>
          <a:noFill/>
        </p:spPr>
      </p:pic>
      <p:pic>
        <p:nvPicPr>
          <p:cNvPr id="6" name="Picture 6" descr="laneta.gif (19521 bytes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285728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19 -0.03237 C 0.11423 -0.01225 0.13646 0.00786 0.15191 0.0074 C 0.16736 0.00694 0.1651 -0.04139 0.18524 -0.03468 C 0.20538 -0.02798 0.25069 0.04694 0.27292 0.04694 C 0.29514 0.04694 0.30156 -0.0289 0.31857 -0.03468 C 0.33559 -0.04046 0.35851 0.02058 0.37465 0.01202 C 0.3908 0.00347 0.40434 -0.08277 0.4151 -0.08624 C 0.42587 -0.08971 0.42465 -0.00948 0.43958 -0.00902 C 0.45451 -0.00855 0.49028 -0.08809 0.50451 -0.08393 C 0.51857 -0.07977 0.50469 0.00809 0.52361 0.01665 C 0.54288 0.0252 0.58941 -0.03931 0.61857 -0.03237 C 0.64757 -0.02543 0.67656 0.06613 0.69757 0.05873 C 0.71857 0.05133 0.7309 -0.06543 0.74496 -0.07676 C 0.75903 -0.08809 0.76667 -0.00948 0.78177 -0.00902 C 0.79687 -0.00855 0.82292 -0.06867 0.83611 -0.07445 C 0.8493 -0.08023 0.85642 -0.04971 0.86076 -0.04416 " pathEditMode="relative" ptsTypes="aaaaaaaaaaaaaaaA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chemeClr val="accent1">
                <a:lumMod val="75000"/>
              </a:schemeClr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D_VGB1Bnbep1fM:http://img.bebesymas.com/2009/03/astronomer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43356"/>
            <a:ext cx="2714641" cy="2714644"/>
          </a:xfrm>
          <a:prstGeom prst="rect">
            <a:avLst/>
          </a:prstGeom>
          <a:noFill/>
        </p:spPr>
      </p:pic>
      <p:pic>
        <p:nvPicPr>
          <p:cNvPr id="7" name="Picture 4" descr="planete.gif (10891 bytes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35465">
            <a:off x="4258657" y="666020"/>
            <a:ext cx="3961981" cy="3207318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3286116" y="5286388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 smtClean="0">
                <a:solidFill>
                  <a:srgbClr val="FF33CC"/>
                </a:solidFill>
                <a:latin typeface="Jokerman" pitchFamily="82" charset="0"/>
              </a:rPr>
              <a:t>Telescopio</a:t>
            </a:r>
            <a:endParaRPr lang="es-ES" sz="7200" dirty="0">
              <a:solidFill>
                <a:srgbClr val="FF33CC"/>
              </a:solidFill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gif-animados.net/gifs2/atierra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643314"/>
            <a:ext cx="1785950" cy="1836977"/>
          </a:xfrm>
          <a:prstGeom prst="rect">
            <a:avLst/>
          </a:prstGeom>
          <a:noFill/>
        </p:spPr>
      </p:pic>
      <p:pic>
        <p:nvPicPr>
          <p:cNvPr id="3074" name="Picture 2" descr="http://www.canalred.info/public/Gifs_animados/Astronomia/Sol/sol-0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2143116"/>
            <a:ext cx="3357554" cy="335755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0" y="0"/>
            <a:ext cx="6000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dirty="0" smtClean="0">
                <a:solidFill>
                  <a:srgbClr val="00B0F0"/>
                </a:solidFill>
                <a:latin typeface="Jokerman" pitchFamily="82" charset="0"/>
              </a:rPr>
              <a:t>Rotación</a:t>
            </a:r>
            <a:endParaRPr lang="es-ES" sz="8800" dirty="0">
              <a:solidFill>
                <a:srgbClr val="00B0F0"/>
              </a:solidFill>
              <a:latin typeface="Jokerman" pitchFamily="82" charset="0"/>
            </a:endParaRPr>
          </a:p>
        </p:txBody>
      </p:sp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1 0.07283 C 0.07257 0.13988 0.17622 0.18312 0.07795 0.20832 C -0.02031 0.23352 -0.40191 0.2941 -0.52031 0.22474 C -0.63871 0.15537 -0.63941 -0.08601 -0.63264 -0.2074 C -0.62587 -0.32879 -0.56267 -0.45573 -0.47986 -0.50428 C -0.39705 -0.55283 -0.22552 -0.55122 -0.13611 -0.49942 C -0.0467 -0.44763 0.02188 -0.2874 0.05695 -0.19353 C 0.09202 -0.09966 0.06563 0.00578 0.0691 0.07283 Z " pathEditMode="relative" rAng="0" ptsTypes="aaaaaa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" y="-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6500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 smtClean="0">
                <a:solidFill>
                  <a:srgbClr val="FF33CC"/>
                </a:solidFill>
                <a:latin typeface="Jokerman" pitchFamily="82" charset="0"/>
              </a:rPr>
              <a:t>Los Planetas</a:t>
            </a:r>
            <a:endParaRPr lang="es-ES" sz="8000" dirty="0">
              <a:solidFill>
                <a:srgbClr val="FF33CC"/>
              </a:solidFill>
              <a:latin typeface="Jokerman" pitchFamily="82" charset="0"/>
            </a:endParaRPr>
          </a:p>
        </p:txBody>
      </p:sp>
      <p:pic>
        <p:nvPicPr>
          <p:cNvPr id="5" name="Picture 12" descr="Mercury.gif (24267 bytes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548068"/>
            <a:ext cx="714375" cy="714375"/>
          </a:xfrm>
          <a:prstGeom prst="rect">
            <a:avLst/>
          </a:prstGeom>
          <a:noFill/>
        </p:spPr>
      </p:pic>
      <p:pic>
        <p:nvPicPr>
          <p:cNvPr id="6" name="Picture 14" descr="venus2.gif (18981 bytes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4286256"/>
            <a:ext cx="714375" cy="714375"/>
          </a:xfrm>
          <a:prstGeom prst="rect">
            <a:avLst/>
          </a:prstGeom>
          <a:noFill/>
        </p:spPr>
      </p:pic>
      <p:pic>
        <p:nvPicPr>
          <p:cNvPr id="7" name="Picture 16" descr="Mars.gif (19034 bytes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4976828"/>
            <a:ext cx="714375" cy="714375"/>
          </a:xfrm>
          <a:prstGeom prst="rect">
            <a:avLst/>
          </a:prstGeom>
          <a:noFill/>
        </p:spPr>
      </p:pic>
      <p:pic>
        <p:nvPicPr>
          <p:cNvPr id="8" name="Picture 18" descr="Jupiter2.gif (23276 bytes)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4262448"/>
            <a:ext cx="714375" cy="714375"/>
          </a:xfrm>
          <a:prstGeom prst="rect">
            <a:avLst/>
          </a:prstGeom>
          <a:noFill/>
        </p:spPr>
      </p:pic>
      <p:pic>
        <p:nvPicPr>
          <p:cNvPr id="9" name="Picture 20" descr="Saturn.gif (5027 bytes)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84" y="4976828"/>
            <a:ext cx="714375" cy="381000"/>
          </a:xfrm>
          <a:prstGeom prst="rect">
            <a:avLst/>
          </a:prstGeom>
          <a:noFill/>
        </p:spPr>
      </p:pic>
      <p:pic>
        <p:nvPicPr>
          <p:cNvPr id="10" name="Picture 22" descr="uranus.gif (16919 bytes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29454" y="5191142"/>
            <a:ext cx="714375" cy="714375"/>
          </a:xfrm>
          <a:prstGeom prst="rect">
            <a:avLst/>
          </a:prstGeom>
          <a:noFill/>
        </p:spPr>
      </p:pic>
      <p:pic>
        <p:nvPicPr>
          <p:cNvPr id="11" name="Picture 24" descr="Neptune2.gif (12675 bytes)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72396" y="4191010"/>
            <a:ext cx="714375" cy="714375"/>
          </a:xfrm>
          <a:prstGeom prst="rect">
            <a:avLst/>
          </a:prstGeom>
          <a:noFill/>
        </p:spPr>
      </p:pic>
      <p:pic>
        <p:nvPicPr>
          <p:cNvPr id="12" name="Picture 26" descr="Pluto1.gif (12135 bytes)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072462" y="3476630"/>
            <a:ext cx="428625" cy="428625"/>
          </a:xfrm>
          <a:prstGeom prst="rect">
            <a:avLst/>
          </a:prstGeom>
          <a:noFill/>
        </p:spPr>
      </p:pic>
      <p:pic>
        <p:nvPicPr>
          <p:cNvPr id="13" name="Picture 28" descr="eaht.gif (26615 bytes)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357422" y="5334018"/>
            <a:ext cx="904875" cy="809626"/>
          </a:xfrm>
          <a:prstGeom prst="rect">
            <a:avLst/>
          </a:prstGeom>
          <a:noFill/>
        </p:spPr>
      </p:pic>
      <p:sp>
        <p:nvSpPr>
          <p:cNvPr id="14" name="13 Rectángulo"/>
          <p:cNvSpPr/>
          <p:nvPr/>
        </p:nvSpPr>
        <p:spPr>
          <a:xfrm>
            <a:off x="-357222" y="1142984"/>
            <a:ext cx="95012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>
                <a:solidFill>
                  <a:srgbClr val="33CC33"/>
                </a:solidFill>
                <a:latin typeface="Jokerman" pitchFamily="82" charset="0"/>
              </a:rPr>
              <a:t>Mercurio, Venus,  Tierra, Marte, Júpiter, Saturno, Urano  Neptuno y Plutón.</a:t>
            </a:r>
            <a:endParaRPr lang="es-ES" sz="3600" dirty="0">
              <a:solidFill>
                <a:srgbClr val="33CC33"/>
              </a:solidFill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3162399"/>
          <a:ext cx="6096000" cy="533202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32015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/>
                        <a:t/>
                      </a:r>
                      <a:br>
                        <a:rPr lang="es-ES" sz="1500" dirty="0"/>
                      </a:br>
                      <a:endParaRPr lang="es-ES" sz="1500" dirty="0"/>
                    </a:p>
                  </a:txBody>
                  <a:tcPr marL="76002" marR="76002" marT="38001" marB="380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42976" y="1142984"/>
          <a:ext cx="7000924" cy="4466326"/>
        </p:xfrm>
        <a:graphic>
          <a:graphicData uri="http://schemas.openxmlformats.org/drawingml/2006/table">
            <a:tbl>
              <a:tblPr/>
              <a:tblGrid>
                <a:gridCol w="7000924"/>
              </a:tblGrid>
              <a:tr h="2856595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/>
                        <a:t>Los planetas giran alrededor del Sol. No tienen luz propia, sino que reflejan la luz solar. </a:t>
                      </a:r>
                    </a:p>
                    <a:p>
                      <a:pPr algn="ctr"/>
                      <a:r>
                        <a:rPr lang="es-ES" sz="2400" dirty="0"/>
                        <a:t>Los planetas tienen diversos movimientos. Los más importantes son dos: el de rotación y el de translación. </a:t>
                      </a:r>
                      <a:br>
                        <a:rPr lang="es-ES" sz="2400" dirty="0"/>
                      </a:br>
                      <a:r>
                        <a:rPr lang="es-ES" sz="2400" dirty="0"/>
                        <a:t>Por el de </a:t>
                      </a:r>
                      <a:r>
                        <a:rPr lang="es-ES" sz="2400" b="1" dirty="0"/>
                        <a:t>rotación</a:t>
                      </a:r>
                      <a:r>
                        <a:rPr lang="es-ES" sz="2400" dirty="0"/>
                        <a:t>, giran sobre sí mismos alrededor del eje. </a:t>
                      </a:r>
                      <a:r>
                        <a:rPr lang="es-ES" sz="2400" dirty="0" smtClean="0"/>
                        <a:t>Esto </a:t>
                      </a:r>
                      <a:r>
                        <a:rPr lang="es-ES" sz="2400" dirty="0"/>
                        <a:t>determina la duración del </a:t>
                      </a:r>
                      <a:r>
                        <a:rPr lang="es-ES" sz="2400" i="1" dirty="0"/>
                        <a:t>día</a:t>
                      </a:r>
                      <a:r>
                        <a:rPr lang="es-ES" sz="2400" dirty="0"/>
                        <a:t> del planeta. </a:t>
                      </a:r>
                      <a:br>
                        <a:rPr lang="es-ES" sz="2400" dirty="0"/>
                      </a:br>
                      <a:r>
                        <a:rPr lang="es-ES" sz="2400" dirty="0"/>
                        <a:t>Por el de </a:t>
                      </a:r>
                      <a:r>
                        <a:rPr lang="es-ES" sz="2400" b="1" dirty="0"/>
                        <a:t>translación</a:t>
                      </a:r>
                      <a:r>
                        <a:rPr lang="es-ES" sz="2400" dirty="0"/>
                        <a:t>, los planetas describen órbitas alrededor del Sol. Cada órbita es el </a:t>
                      </a:r>
                      <a:r>
                        <a:rPr lang="es-ES" sz="2400" i="1" dirty="0"/>
                        <a:t>año</a:t>
                      </a:r>
                      <a:r>
                        <a:rPr lang="es-ES" sz="2400" dirty="0"/>
                        <a:t> del planeta. </a:t>
                      </a:r>
                      <a:br>
                        <a:rPr lang="es-ES" sz="2400" dirty="0"/>
                      </a:br>
                      <a:r>
                        <a:rPr lang="es-ES" sz="2400" dirty="0"/>
                        <a:t>Cada planeta tarda un tiempo diferente para completarla. Cuanto más lejos, más tiempo. </a:t>
                      </a:r>
                      <a:br>
                        <a:rPr lang="es-ES" sz="2400" dirty="0"/>
                      </a:br>
                      <a:r>
                        <a:rPr lang="es-ES" sz="2400" dirty="0"/>
                        <a:t>Giran casi en el mismo plano, excepto Plutón, que tiene la órbita más inclinada, excéntrica y alargada. </a:t>
                      </a:r>
                    </a:p>
                  </a:txBody>
                  <a:tcPr marL="77205" marR="77205" marT="38603" marB="386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505" name="Picture 1" descr="Mercur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1857364"/>
            <a:ext cx="571500" cy="571500"/>
          </a:xfrm>
          <a:prstGeom prst="rect">
            <a:avLst/>
          </a:prstGeom>
          <a:noFill/>
        </p:spPr>
      </p:pic>
      <p:pic>
        <p:nvPicPr>
          <p:cNvPr id="21506" name="Picture 2" descr="Ven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0042"/>
            <a:ext cx="571500" cy="571500"/>
          </a:xfrm>
          <a:prstGeom prst="rect">
            <a:avLst/>
          </a:prstGeom>
          <a:noFill/>
        </p:spPr>
      </p:pic>
      <p:pic>
        <p:nvPicPr>
          <p:cNvPr id="21507" name="Picture 3" descr="La Tierr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5338" y="4000504"/>
            <a:ext cx="571500" cy="571500"/>
          </a:xfrm>
          <a:prstGeom prst="rect">
            <a:avLst/>
          </a:prstGeom>
          <a:noFill/>
        </p:spPr>
      </p:pic>
      <p:pic>
        <p:nvPicPr>
          <p:cNvPr id="21508" name="Picture 4" descr="Mar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48" y="5929330"/>
            <a:ext cx="571500" cy="571500"/>
          </a:xfrm>
          <a:prstGeom prst="rect">
            <a:avLst/>
          </a:prstGeom>
          <a:noFill/>
        </p:spPr>
      </p:pic>
      <p:pic>
        <p:nvPicPr>
          <p:cNvPr id="21509" name="Picture 5" descr="Júpit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5929330"/>
            <a:ext cx="571500" cy="571500"/>
          </a:xfrm>
          <a:prstGeom prst="rect">
            <a:avLst/>
          </a:prstGeom>
          <a:noFill/>
        </p:spPr>
      </p:pic>
      <p:pic>
        <p:nvPicPr>
          <p:cNvPr id="21510" name="Picture 6" descr="Saturn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48" y="5786454"/>
            <a:ext cx="781050" cy="571500"/>
          </a:xfrm>
          <a:prstGeom prst="rect">
            <a:avLst/>
          </a:prstGeom>
          <a:noFill/>
        </p:spPr>
      </p:pic>
      <p:pic>
        <p:nvPicPr>
          <p:cNvPr id="21511" name="Picture 7" descr="Uran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34" y="2928934"/>
            <a:ext cx="571500" cy="571500"/>
          </a:xfrm>
          <a:prstGeom prst="rect">
            <a:avLst/>
          </a:prstGeom>
          <a:noFill/>
        </p:spPr>
      </p:pic>
      <p:pic>
        <p:nvPicPr>
          <p:cNvPr id="21512" name="Picture 8" descr="Neptun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714744" y="357166"/>
            <a:ext cx="571500" cy="571500"/>
          </a:xfrm>
          <a:prstGeom prst="rect">
            <a:avLst/>
          </a:prstGeom>
          <a:noFill/>
        </p:spPr>
      </p:pic>
      <p:pic>
        <p:nvPicPr>
          <p:cNvPr id="21513" name="Picture 9" descr="Plutón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001024" y="500042"/>
            <a:ext cx="5715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10" y="642918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33CC33"/>
                </a:solidFill>
              </a:rPr>
              <a:t>Integrantes:</a:t>
            </a:r>
          </a:p>
          <a:p>
            <a:pPr algn="ctr"/>
            <a:endParaRPr lang="es-ES" sz="3200" dirty="0">
              <a:solidFill>
                <a:srgbClr val="33CC33"/>
              </a:solidFill>
            </a:endParaRPr>
          </a:p>
          <a:p>
            <a:pPr algn="ctr"/>
            <a:r>
              <a:rPr lang="es-ES" sz="3200" dirty="0" smtClean="0">
                <a:solidFill>
                  <a:srgbClr val="CC3399"/>
                </a:solidFill>
              </a:rPr>
              <a:t>Hiromi  Hernández Soberón</a:t>
            </a:r>
          </a:p>
          <a:p>
            <a:pPr algn="ctr"/>
            <a:r>
              <a:rPr lang="es-ES" sz="3200" dirty="0" smtClean="0">
                <a:solidFill>
                  <a:srgbClr val="00B0F0"/>
                </a:solidFill>
              </a:rPr>
              <a:t>Karla Susana Hernández Herrera </a:t>
            </a:r>
          </a:p>
          <a:p>
            <a:pPr algn="ctr"/>
            <a:r>
              <a:rPr lang="es-ES" sz="3200" dirty="0" smtClean="0">
                <a:solidFill>
                  <a:srgbClr val="FF6600"/>
                </a:solidFill>
              </a:rPr>
              <a:t>Silvina Lizeth Orzua Saucedo</a:t>
            </a:r>
          </a:p>
          <a:p>
            <a:pPr algn="ctr"/>
            <a:r>
              <a:rPr lang="es-ES" sz="3200" dirty="0" smtClean="0">
                <a:solidFill>
                  <a:srgbClr val="FFFF00"/>
                </a:solidFill>
              </a:rPr>
              <a:t>Carmen Guadalupe Hernández Rodríguez</a:t>
            </a:r>
            <a:endParaRPr lang="es-ES" sz="3200" dirty="0">
              <a:solidFill>
                <a:srgbClr val="FFFF00"/>
              </a:solidFill>
            </a:endParaRPr>
          </a:p>
        </p:txBody>
      </p:sp>
      <p:pic>
        <p:nvPicPr>
          <p:cNvPr id="5" name="Picture 10" descr="earthmoon.gif (30775 bytes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143380"/>
            <a:ext cx="4286265" cy="2024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206</Words>
  <Application>Microsoft Office PowerPoint</Application>
  <PresentationFormat>Presentación en pantalla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6</cp:revision>
  <dcterms:created xsi:type="dcterms:W3CDTF">2009-10-27T20:48:50Z</dcterms:created>
  <dcterms:modified xsi:type="dcterms:W3CDTF">2009-10-27T21:42:32Z</dcterms:modified>
</cp:coreProperties>
</file>