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sldIdLst>
    <p:sldId id="257" r:id="rId2"/>
    <p:sldId id="256" r:id="rId3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78" y="148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C432A1E-47F3-478C-A5D4-7EB39AB21345}" type="doc">
      <dgm:prSet loTypeId="urn:microsoft.com/office/officeart/2005/8/layout/orgChart1" loCatId="hierarchy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es-MX"/>
        </a:p>
      </dgm:t>
    </dgm:pt>
    <dgm:pt modelId="{F2BF4EC2-9E78-4A58-952A-1BB6C602E005}">
      <dgm:prSet phldrT="[Texto]" custT="1"/>
      <dgm:spPr/>
      <dgm:t>
        <a:bodyPr/>
        <a:lstStyle/>
        <a:p>
          <a:r>
            <a:rPr lang="es-MX" sz="800" b="1" smtClean="0">
              <a:latin typeface="Comic Sans MS" pitchFamily="66" charset="0"/>
              <a:ea typeface="Arial Unicode MS" pitchFamily="34" charset="-128"/>
              <a:cs typeface="Arial Unicode MS" pitchFamily="34" charset="-128"/>
            </a:rPr>
            <a:t>DESARROLLO PRENATAL</a:t>
          </a:r>
          <a:endParaRPr lang="es-MX" sz="800" b="1">
            <a:latin typeface="Comic Sans MS" pitchFamily="66" charset="0"/>
            <a:ea typeface="Arial Unicode MS" pitchFamily="34" charset="-128"/>
            <a:cs typeface="Arial Unicode MS" pitchFamily="34" charset="-128"/>
          </a:endParaRPr>
        </a:p>
      </dgm:t>
    </dgm:pt>
    <dgm:pt modelId="{F8BF474F-4159-4738-95B5-E70B2AAE3190}" type="parTrans" cxnId="{5BDD6D12-901A-4B71-BC6C-97BFD14394DA}">
      <dgm:prSet/>
      <dgm:spPr/>
      <dgm:t>
        <a:bodyPr/>
        <a:lstStyle/>
        <a:p>
          <a:endParaRPr lang="es-MX" sz="800" b="1">
            <a:latin typeface="Comic Sans MS" pitchFamily="66" charset="0"/>
            <a:ea typeface="Arial Unicode MS" pitchFamily="34" charset="-128"/>
            <a:cs typeface="Arial Unicode MS" pitchFamily="34" charset="-128"/>
          </a:endParaRPr>
        </a:p>
      </dgm:t>
    </dgm:pt>
    <dgm:pt modelId="{711034D2-75A2-43DB-B4C5-392327577E2F}" type="sibTrans" cxnId="{5BDD6D12-901A-4B71-BC6C-97BFD14394DA}">
      <dgm:prSet/>
      <dgm:spPr/>
      <dgm:t>
        <a:bodyPr/>
        <a:lstStyle/>
        <a:p>
          <a:endParaRPr lang="es-MX" sz="800" b="1">
            <a:latin typeface="Comic Sans MS" pitchFamily="66" charset="0"/>
            <a:ea typeface="Arial Unicode MS" pitchFamily="34" charset="-128"/>
            <a:cs typeface="Arial Unicode MS" pitchFamily="34" charset="-128"/>
          </a:endParaRPr>
        </a:p>
      </dgm:t>
    </dgm:pt>
    <dgm:pt modelId="{FBCCA294-F491-4DC1-8F6B-D2FA5FA77449}" type="asst">
      <dgm:prSet phldrT="[Texto]" custT="1"/>
      <dgm:spPr/>
      <dgm:t>
        <a:bodyPr/>
        <a:lstStyle/>
        <a:p>
          <a:r>
            <a:rPr lang="es-MX" sz="800" b="1" dirty="0" smtClean="0">
              <a:latin typeface="Comic Sans MS" pitchFamily="66" charset="0"/>
              <a:ea typeface="Arial Unicode MS" pitchFamily="34" charset="-128"/>
              <a:cs typeface="Arial Unicode MS" pitchFamily="34" charset="-128"/>
            </a:rPr>
            <a:t>Es un proceso desde la fecundación del óvulo, pasando por las tres etapas, hasta el momento del parto.</a:t>
          </a:r>
          <a:endParaRPr lang="es-MX" sz="800" b="1" dirty="0">
            <a:latin typeface="Comic Sans MS" pitchFamily="66" charset="0"/>
            <a:ea typeface="Arial Unicode MS" pitchFamily="34" charset="-128"/>
            <a:cs typeface="Arial Unicode MS" pitchFamily="34" charset="-128"/>
          </a:endParaRPr>
        </a:p>
      </dgm:t>
    </dgm:pt>
    <dgm:pt modelId="{2719CC10-32CC-4C6F-8A85-B7EA8136ED67}" type="parTrans" cxnId="{159DD7A7-D310-41FC-9BCF-69BB086EC644}">
      <dgm:prSet/>
      <dgm:spPr/>
      <dgm:t>
        <a:bodyPr/>
        <a:lstStyle/>
        <a:p>
          <a:endParaRPr lang="es-MX" sz="800" b="1">
            <a:latin typeface="Comic Sans MS" pitchFamily="66" charset="0"/>
            <a:ea typeface="Arial Unicode MS" pitchFamily="34" charset="-128"/>
            <a:cs typeface="Arial Unicode MS" pitchFamily="34" charset="-128"/>
          </a:endParaRPr>
        </a:p>
      </dgm:t>
    </dgm:pt>
    <dgm:pt modelId="{747B79C4-A4E7-4D02-9D27-70F1C29C94CC}" type="sibTrans" cxnId="{159DD7A7-D310-41FC-9BCF-69BB086EC644}">
      <dgm:prSet/>
      <dgm:spPr/>
      <dgm:t>
        <a:bodyPr/>
        <a:lstStyle/>
        <a:p>
          <a:endParaRPr lang="es-MX" sz="800" b="1">
            <a:latin typeface="Comic Sans MS" pitchFamily="66" charset="0"/>
            <a:ea typeface="Arial Unicode MS" pitchFamily="34" charset="-128"/>
            <a:cs typeface="Arial Unicode MS" pitchFamily="34" charset="-128"/>
          </a:endParaRPr>
        </a:p>
      </dgm:t>
    </dgm:pt>
    <dgm:pt modelId="{E696AE96-D502-401A-949C-6F4B54ECECA5}">
      <dgm:prSet phldrT="[Texto]" custT="1"/>
      <dgm:spPr/>
      <dgm:t>
        <a:bodyPr/>
        <a:lstStyle/>
        <a:p>
          <a:r>
            <a:rPr lang="es-MX" sz="800" b="1" dirty="0" smtClean="0">
              <a:latin typeface="Comic Sans MS" pitchFamily="66" charset="0"/>
              <a:ea typeface="Arial Unicode MS" pitchFamily="34" charset="-128"/>
              <a:cs typeface="Arial Unicode MS" pitchFamily="34" charset="-128"/>
            </a:rPr>
            <a:t>COMO EVITAR COMPLICASIONES</a:t>
          </a:r>
          <a:endParaRPr lang="es-MX" sz="800" b="1" dirty="0">
            <a:latin typeface="Comic Sans MS" pitchFamily="66" charset="0"/>
            <a:ea typeface="Arial Unicode MS" pitchFamily="34" charset="-128"/>
            <a:cs typeface="Arial Unicode MS" pitchFamily="34" charset="-128"/>
          </a:endParaRPr>
        </a:p>
      </dgm:t>
    </dgm:pt>
    <dgm:pt modelId="{1C0640F1-2377-4E7A-8BDF-C60DCC36FC29}" type="parTrans" cxnId="{88A2A64D-530A-44FC-9ECA-69A6BB6EFC70}">
      <dgm:prSet/>
      <dgm:spPr/>
      <dgm:t>
        <a:bodyPr/>
        <a:lstStyle/>
        <a:p>
          <a:endParaRPr lang="es-MX" sz="800" b="1">
            <a:latin typeface="Comic Sans MS" pitchFamily="66" charset="0"/>
            <a:ea typeface="Arial Unicode MS" pitchFamily="34" charset="-128"/>
            <a:cs typeface="Arial Unicode MS" pitchFamily="34" charset="-128"/>
          </a:endParaRPr>
        </a:p>
      </dgm:t>
    </dgm:pt>
    <dgm:pt modelId="{9E3A40B9-4076-429D-96D8-19BCB1E9BC65}" type="sibTrans" cxnId="{88A2A64D-530A-44FC-9ECA-69A6BB6EFC70}">
      <dgm:prSet/>
      <dgm:spPr/>
      <dgm:t>
        <a:bodyPr/>
        <a:lstStyle/>
        <a:p>
          <a:endParaRPr lang="es-MX" sz="800" b="1">
            <a:latin typeface="Comic Sans MS" pitchFamily="66" charset="0"/>
            <a:ea typeface="Arial Unicode MS" pitchFamily="34" charset="-128"/>
            <a:cs typeface="Arial Unicode MS" pitchFamily="34" charset="-128"/>
          </a:endParaRPr>
        </a:p>
      </dgm:t>
    </dgm:pt>
    <dgm:pt modelId="{17AE926A-1DEA-4914-BF7C-1E1DC92E6F18}">
      <dgm:prSet phldrT="[Texto]" custT="1"/>
      <dgm:spPr/>
      <dgm:t>
        <a:bodyPr/>
        <a:lstStyle/>
        <a:p>
          <a:r>
            <a:rPr lang="es-MX" sz="800" b="1" dirty="0" smtClean="0">
              <a:latin typeface="Comic Sans MS" pitchFamily="66" charset="0"/>
              <a:ea typeface="Arial Unicode MS" pitchFamily="34" charset="-128"/>
              <a:cs typeface="Arial Unicode MS" pitchFamily="34" charset="-128"/>
            </a:rPr>
            <a:t>La vulnerabilidad genética</a:t>
          </a:r>
          <a:endParaRPr lang="es-MX" sz="800" b="1" dirty="0">
            <a:latin typeface="Comic Sans MS" pitchFamily="66" charset="0"/>
            <a:ea typeface="Arial Unicode MS" pitchFamily="34" charset="-128"/>
            <a:cs typeface="Arial Unicode MS" pitchFamily="34" charset="-128"/>
          </a:endParaRPr>
        </a:p>
      </dgm:t>
    </dgm:pt>
    <dgm:pt modelId="{75E0DA55-8382-49C8-BEF0-276B4376ABCC}" type="parTrans" cxnId="{A270A09D-5FF4-4A8C-BBEA-6A188DDA37A0}">
      <dgm:prSet/>
      <dgm:spPr/>
      <dgm:t>
        <a:bodyPr/>
        <a:lstStyle/>
        <a:p>
          <a:endParaRPr lang="es-MX" sz="800" b="1">
            <a:latin typeface="Comic Sans MS" pitchFamily="66" charset="0"/>
            <a:ea typeface="Arial Unicode MS" pitchFamily="34" charset="-128"/>
            <a:cs typeface="Arial Unicode MS" pitchFamily="34" charset="-128"/>
          </a:endParaRPr>
        </a:p>
      </dgm:t>
    </dgm:pt>
    <dgm:pt modelId="{C84DE6FA-D3E0-46F6-A33C-E868A6C74F59}" type="sibTrans" cxnId="{A270A09D-5FF4-4A8C-BBEA-6A188DDA37A0}">
      <dgm:prSet/>
      <dgm:spPr/>
      <dgm:t>
        <a:bodyPr/>
        <a:lstStyle/>
        <a:p>
          <a:endParaRPr lang="es-MX" sz="800" b="1">
            <a:latin typeface="Comic Sans MS" pitchFamily="66" charset="0"/>
            <a:ea typeface="Arial Unicode MS" pitchFamily="34" charset="-128"/>
            <a:cs typeface="Arial Unicode MS" pitchFamily="34" charset="-128"/>
          </a:endParaRPr>
        </a:p>
      </dgm:t>
    </dgm:pt>
    <dgm:pt modelId="{E77862AA-9531-4480-A384-EB55331B2893}">
      <dgm:prSet phldrT="[Texto]" custT="1"/>
      <dgm:spPr/>
      <dgm:t>
        <a:bodyPr/>
        <a:lstStyle/>
        <a:p>
          <a:r>
            <a:rPr lang="es-MX" sz="800" b="1" dirty="0" smtClean="0">
              <a:latin typeface="Comic Sans MS" pitchFamily="66" charset="0"/>
              <a:ea typeface="Arial Unicode MS" pitchFamily="34" charset="-128"/>
              <a:cs typeface="Arial Unicode MS" pitchFamily="34" charset="-128"/>
            </a:rPr>
            <a:t>LAS ENFERMEDADES</a:t>
          </a:r>
          <a:endParaRPr lang="es-MX" sz="800" b="1" dirty="0">
            <a:latin typeface="Comic Sans MS" pitchFamily="66" charset="0"/>
            <a:ea typeface="Arial Unicode MS" pitchFamily="34" charset="-128"/>
            <a:cs typeface="Arial Unicode MS" pitchFamily="34" charset="-128"/>
          </a:endParaRPr>
        </a:p>
      </dgm:t>
    </dgm:pt>
    <dgm:pt modelId="{286BC4D2-F5E0-4093-9165-21FEDBAFA1F5}" type="parTrans" cxnId="{F73A758F-31E4-4CC8-AF66-1553CD5474B4}">
      <dgm:prSet/>
      <dgm:spPr/>
      <dgm:t>
        <a:bodyPr/>
        <a:lstStyle/>
        <a:p>
          <a:endParaRPr lang="es-MX" sz="800" b="1">
            <a:latin typeface="Comic Sans MS" pitchFamily="66" charset="0"/>
            <a:ea typeface="Arial Unicode MS" pitchFamily="34" charset="-128"/>
            <a:cs typeface="Arial Unicode MS" pitchFamily="34" charset="-128"/>
          </a:endParaRPr>
        </a:p>
      </dgm:t>
    </dgm:pt>
    <dgm:pt modelId="{4C1D17F3-1924-4900-BC64-DF6EA68C8CB4}" type="sibTrans" cxnId="{F73A758F-31E4-4CC8-AF66-1553CD5474B4}">
      <dgm:prSet/>
      <dgm:spPr/>
      <dgm:t>
        <a:bodyPr/>
        <a:lstStyle/>
        <a:p>
          <a:endParaRPr lang="es-MX" sz="800" b="1">
            <a:latin typeface="Comic Sans MS" pitchFamily="66" charset="0"/>
            <a:ea typeface="Arial Unicode MS" pitchFamily="34" charset="-128"/>
            <a:cs typeface="Arial Unicode MS" pitchFamily="34" charset="-128"/>
          </a:endParaRPr>
        </a:p>
      </dgm:t>
    </dgm:pt>
    <dgm:pt modelId="{93C8FF7E-37C4-4AC2-A6EB-95340BEEC8BA}">
      <dgm:prSet phldrT="[Texto]" custT="1"/>
      <dgm:spPr/>
      <dgm:t>
        <a:bodyPr/>
        <a:lstStyle/>
        <a:p>
          <a:r>
            <a:rPr lang="es-MX" sz="800" b="1" dirty="0" smtClean="0">
              <a:latin typeface="Comic Sans MS" pitchFamily="66" charset="0"/>
              <a:ea typeface="Arial Unicode MS" pitchFamily="34" charset="-128"/>
              <a:cs typeface="Arial Unicode MS" pitchFamily="34" charset="-128"/>
            </a:rPr>
            <a:t>MEDICINAS</a:t>
          </a:r>
          <a:endParaRPr lang="es-MX" sz="800" b="1" dirty="0">
            <a:latin typeface="Comic Sans MS" pitchFamily="66" charset="0"/>
            <a:ea typeface="Arial Unicode MS" pitchFamily="34" charset="-128"/>
            <a:cs typeface="Arial Unicode MS" pitchFamily="34" charset="-128"/>
          </a:endParaRPr>
        </a:p>
      </dgm:t>
    </dgm:pt>
    <dgm:pt modelId="{30EA46AA-79EC-4944-8FB6-730CA117D7E5}" type="parTrans" cxnId="{7A6A2E46-2B74-4226-9C07-A866AA6C7692}">
      <dgm:prSet/>
      <dgm:spPr/>
      <dgm:t>
        <a:bodyPr/>
        <a:lstStyle/>
        <a:p>
          <a:endParaRPr lang="es-MX" sz="800" b="1">
            <a:latin typeface="Comic Sans MS" pitchFamily="66" charset="0"/>
            <a:ea typeface="Arial Unicode MS" pitchFamily="34" charset="-128"/>
            <a:cs typeface="Arial Unicode MS" pitchFamily="34" charset="-128"/>
          </a:endParaRPr>
        </a:p>
      </dgm:t>
    </dgm:pt>
    <dgm:pt modelId="{AD206D7C-E9E2-454C-AD76-59E53656203F}" type="sibTrans" cxnId="{7A6A2E46-2B74-4226-9C07-A866AA6C7692}">
      <dgm:prSet/>
      <dgm:spPr/>
      <dgm:t>
        <a:bodyPr/>
        <a:lstStyle/>
        <a:p>
          <a:endParaRPr lang="es-MX" sz="800" b="1">
            <a:latin typeface="Comic Sans MS" pitchFamily="66" charset="0"/>
            <a:ea typeface="Arial Unicode MS" pitchFamily="34" charset="-128"/>
            <a:cs typeface="Arial Unicode MS" pitchFamily="34" charset="-128"/>
          </a:endParaRPr>
        </a:p>
      </dgm:t>
    </dgm:pt>
    <dgm:pt modelId="{9733F7D4-F7A4-40D2-97A2-EA596FCAD61B}">
      <dgm:prSet phldrT="[Texto]" custT="1"/>
      <dgm:spPr/>
      <dgm:t>
        <a:bodyPr/>
        <a:lstStyle/>
        <a:p>
          <a:r>
            <a:rPr lang="es-MX" sz="800" b="1" smtClean="0">
              <a:latin typeface="Comic Sans MS" pitchFamily="66" charset="0"/>
              <a:ea typeface="Arial Unicode MS" pitchFamily="34" charset="-128"/>
              <a:cs typeface="Arial Unicode MS" pitchFamily="34" charset="-128"/>
            </a:rPr>
            <a:t>DROGAS PSICOACTIVAS</a:t>
          </a:r>
          <a:endParaRPr lang="es-MX" sz="800" b="1" dirty="0">
            <a:latin typeface="Comic Sans MS" pitchFamily="66" charset="0"/>
            <a:ea typeface="Arial Unicode MS" pitchFamily="34" charset="-128"/>
            <a:cs typeface="Arial Unicode MS" pitchFamily="34" charset="-128"/>
          </a:endParaRPr>
        </a:p>
      </dgm:t>
    </dgm:pt>
    <dgm:pt modelId="{176E6E6F-6A91-44F2-8158-AFDE515E90EB}" type="parTrans" cxnId="{4726DD51-EB21-474C-BE2F-CCC939937B00}">
      <dgm:prSet/>
      <dgm:spPr/>
      <dgm:t>
        <a:bodyPr/>
        <a:lstStyle/>
        <a:p>
          <a:endParaRPr lang="es-MX" sz="800" b="1">
            <a:latin typeface="Comic Sans MS" pitchFamily="66" charset="0"/>
            <a:ea typeface="Arial Unicode MS" pitchFamily="34" charset="-128"/>
            <a:cs typeface="Arial Unicode MS" pitchFamily="34" charset="-128"/>
          </a:endParaRPr>
        </a:p>
      </dgm:t>
    </dgm:pt>
    <dgm:pt modelId="{3F98C766-BFF0-4930-B459-1262C53DABC6}" type="sibTrans" cxnId="{4726DD51-EB21-474C-BE2F-CCC939937B00}">
      <dgm:prSet/>
      <dgm:spPr/>
      <dgm:t>
        <a:bodyPr/>
        <a:lstStyle/>
        <a:p>
          <a:endParaRPr lang="es-MX" sz="800" b="1">
            <a:latin typeface="Comic Sans MS" pitchFamily="66" charset="0"/>
            <a:ea typeface="Arial Unicode MS" pitchFamily="34" charset="-128"/>
            <a:cs typeface="Arial Unicode MS" pitchFamily="34" charset="-128"/>
          </a:endParaRPr>
        </a:p>
      </dgm:t>
    </dgm:pt>
    <dgm:pt modelId="{91F76DC8-8125-48F6-9403-1074DCC5FA37}">
      <dgm:prSet phldrT="[Texto]" custT="1"/>
      <dgm:spPr/>
      <dgm:t>
        <a:bodyPr/>
        <a:lstStyle/>
        <a:p>
          <a:r>
            <a:rPr lang="es-MX" sz="800" b="1" smtClean="0">
              <a:latin typeface="Comic Sans MS" pitchFamily="66" charset="0"/>
              <a:ea typeface="Arial Unicode MS" pitchFamily="34" charset="-128"/>
              <a:cs typeface="Arial Unicode MS" pitchFamily="34" charset="-128"/>
            </a:rPr>
            <a:t>El alcohol</a:t>
          </a:r>
          <a:endParaRPr lang="es-MX" sz="800" b="1" dirty="0">
            <a:latin typeface="Comic Sans MS" pitchFamily="66" charset="0"/>
            <a:ea typeface="Arial Unicode MS" pitchFamily="34" charset="-128"/>
            <a:cs typeface="Arial Unicode MS" pitchFamily="34" charset="-128"/>
          </a:endParaRPr>
        </a:p>
      </dgm:t>
    </dgm:pt>
    <dgm:pt modelId="{47626765-283D-4E0E-A13B-89C2AD209C3D}" type="parTrans" cxnId="{5CA203C2-03CD-4AD4-84EA-16BD79114397}">
      <dgm:prSet/>
      <dgm:spPr/>
      <dgm:t>
        <a:bodyPr/>
        <a:lstStyle/>
        <a:p>
          <a:endParaRPr lang="es-MX" sz="800" b="1">
            <a:latin typeface="Comic Sans MS" pitchFamily="66" charset="0"/>
            <a:ea typeface="Arial Unicode MS" pitchFamily="34" charset="-128"/>
            <a:cs typeface="Arial Unicode MS" pitchFamily="34" charset="-128"/>
          </a:endParaRPr>
        </a:p>
      </dgm:t>
    </dgm:pt>
    <dgm:pt modelId="{93285ECC-0FA2-4F91-9D88-90648AB2FEED}" type="sibTrans" cxnId="{5CA203C2-03CD-4AD4-84EA-16BD79114397}">
      <dgm:prSet/>
      <dgm:spPr/>
      <dgm:t>
        <a:bodyPr/>
        <a:lstStyle/>
        <a:p>
          <a:endParaRPr lang="es-MX" sz="800" b="1">
            <a:latin typeface="Comic Sans MS" pitchFamily="66" charset="0"/>
            <a:ea typeface="Arial Unicode MS" pitchFamily="34" charset="-128"/>
            <a:cs typeface="Arial Unicode MS" pitchFamily="34" charset="-128"/>
          </a:endParaRPr>
        </a:p>
      </dgm:t>
    </dgm:pt>
    <dgm:pt modelId="{89BF5D5A-5748-4C4A-8FB0-412DF4FBB6D0}">
      <dgm:prSet phldrT="[Texto]" custT="1"/>
      <dgm:spPr/>
      <dgm:t>
        <a:bodyPr/>
        <a:lstStyle/>
        <a:p>
          <a:r>
            <a:rPr lang="es-MX" sz="800" b="1" smtClean="0">
              <a:latin typeface="Comic Sans MS" pitchFamily="66" charset="0"/>
              <a:ea typeface="Arial Unicode MS" pitchFamily="34" charset="-128"/>
              <a:cs typeface="Arial Unicode MS" pitchFamily="34" charset="-128"/>
            </a:rPr>
            <a:t>El tabaco</a:t>
          </a:r>
          <a:endParaRPr lang="es-MX" sz="800" b="1" dirty="0">
            <a:latin typeface="Comic Sans MS" pitchFamily="66" charset="0"/>
            <a:ea typeface="Arial Unicode MS" pitchFamily="34" charset="-128"/>
            <a:cs typeface="Arial Unicode MS" pitchFamily="34" charset="-128"/>
          </a:endParaRPr>
        </a:p>
      </dgm:t>
    </dgm:pt>
    <dgm:pt modelId="{1CBECDD4-BB40-4608-82E7-7C76029E89F6}" type="parTrans" cxnId="{91989611-436B-4ABF-9784-33BF1914423B}">
      <dgm:prSet/>
      <dgm:spPr/>
      <dgm:t>
        <a:bodyPr/>
        <a:lstStyle/>
        <a:p>
          <a:endParaRPr lang="es-MX" sz="800" b="1">
            <a:latin typeface="Comic Sans MS" pitchFamily="66" charset="0"/>
            <a:ea typeface="Arial Unicode MS" pitchFamily="34" charset="-128"/>
            <a:cs typeface="Arial Unicode MS" pitchFamily="34" charset="-128"/>
          </a:endParaRPr>
        </a:p>
      </dgm:t>
    </dgm:pt>
    <dgm:pt modelId="{9498A7C3-0666-4927-AEC9-96910B75FEDC}" type="sibTrans" cxnId="{91989611-436B-4ABF-9784-33BF1914423B}">
      <dgm:prSet/>
      <dgm:spPr/>
      <dgm:t>
        <a:bodyPr/>
        <a:lstStyle/>
        <a:p>
          <a:endParaRPr lang="es-MX" sz="800" b="1">
            <a:latin typeface="Comic Sans MS" pitchFamily="66" charset="0"/>
            <a:ea typeface="Arial Unicode MS" pitchFamily="34" charset="-128"/>
            <a:cs typeface="Arial Unicode MS" pitchFamily="34" charset="-128"/>
          </a:endParaRPr>
        </a:p>
      </dgm:t>
    </dgm:pt>
    <dgm:pt modelId="{47C35A98-437B-42A0-908C-7272ADE680A1}">
      <dgm:prSet phldrT="[Texto]" custT="1"/>
      <dgm:spPr/>
      <dgm:t>
        <a:bodyPr/>
        <a:lstStyle/>
        <a:p>
          <a:r>
            <a:rPr lang="es-MX" sz="800" b="1" smtClean="0">
              <a:latin typeface="Comic Sans MS" pitchFamily="66" charset="0"/>
              <a:ea typeface="Arial Unicode MS" pitchFamily="34" charset="-128"/>
              <a:cs typeface="Arial Unicode MS" pitchFamily="34" charset="-128"/>
            </a:rPr>
            <a:t>La marihuana</a:t>
          </a:r>
          <a:endParaRPr lang="es-MX" sz="800" b="1" dirty="0">
            <a:latin typeface="Comic Sans MS" pitchFamily="66" charset="0"/>
            <a:ea typeface="Arial Unicode MS" pitchFamily="34" charset="-128"/>
            <a:cs typeface="Arial Unicode MS" pitchFamily="34" charset="-128"/>
          </a:endParaRPr>
        </a:p>
      </dgm:t>
    </dgm:pt>
    <dgm:pt modelId="{B1537B44-4244-4E3C-85EB-C67E340EEAA1}" type="parTrans" cxnId="{5126A928-F97D-4DE8-9185-0C160CFEBB0A}">
      <dgm:prSet/>
      <dgm:spPr/>
      <dgm:t>
        <a:bodyPr/>
        <a:lstStyle/>
        <a:p>
          <a:endParaRPr lang="es-MX" sz="800" b="1">
            <a:latin typeface="Comic Sans MS" pitchFamily="66" charset="0"/>
            <a:ea typeface="Arial Unicode MS" pitchFamily="34" charset="-128"/>
            <a:cs typeface="Arial Unicode MS" pitchFamily="34" charset="-128"/>
          </a:endParaRPr>
        </a:p>
      </dgm:t>
    </dgm:pt>
    <dgm:pt modelId="{EBBC507D-E07F-47D5-B9C3-77ECE4035F9E}" type="sibTrans" cxnId="{5126A928-F97D-4DE8-9185-0C160CFEBB0A}">
      <dgm:prSet/>
      <dgm:spPr/>
      <dgm:t>
        <a:bodyPr/>
        <a:lstStyle/>
        <a:p>
          <a:endParaRPr lang="es-MX" sz="800" b="1">
            <a:latin typeface="Comic Sans MS" pitchFamily="66" charset="0"/>
            <a:ea typeface="Arial Unicode MS" pitchFamily="34" charset="-128"/>
            <a:cs typeface="Arial Unicode MS" pitchFamily="34" charset="-128"/>
          </a:endParaRPr>
        </a:p>
      </dgm:t>
    </dgm:pt>
    <dgm:pt modelId="{A165D9FA-6C11-4BED-8474-FEF85722558C}">
      <dgm:prSet phldrT="[Texto]" custT="1"/>
      <dgm:spPr/>
      <dgm:t>
        <a:bodyPr/>
        <a:lstStyle/>
        <a:p>
          <a:r>
            <a:rPr lang="es-MX" sz="800" b="1" smtClean="0">
              <a:latin typeface="Comic Sans MS" pitchFamily="66" charset="0"/>
              <a:ea typeface="Arial Unicode MS" pitchFamily="34" charset="-128"/>
              <a:cs typeface="Arial Unicode MS" pitchFamily="34" charset="-128"/>
            </a:rPr>
            <a:t>La heroína</a:t>
          </a:r>
          <a:endParaRPr lang="es-MX" sz="800" b="1" dirty="0">
            <a:latin typeface="Comic Sans MS" pitchFamily="66" charset="0"/>
            <a:ea typeface="Arial Unicode MS" pitchFamily="34" charset="-128"/>
            <a:cs typeface="Arial Unicode MS" pitchFamily="34" charset="-128"/>
          </a:endParaRPr>
        </a:p>
      </dgm:t>
    </dgm:pt>
    <dgm:pt modelId="{EBD0022A-1C63-4C5C-87B4-12F47F5F9F12}" type="parTrans" cxnId="{364F1A84-AB8C-4FC4-B116-D62D26F93189}">
      <dgm:prSet/>
      <dgm:spPr/>
      <dgm:t>
        <a:bodyPr/>
        <a:lstStyle/>
        <a:p>
          <a:endParaRPr lang="es-MX" sz="800" b="1">
            <a:latin typeface="Comic Sans MS" pitchFamily="66" charset="0"/>
            <a:ea typeface="Arial Unicode MS" pitchFamily="34" charset="-128"/>
            <a:cs typeface="Arial Unicode MS" pitchFamily="34" charset="-128"/>
          </a:endParaRPr>
        </a:p>
      </dgm:t>
    </dgm:pt>
    <dgm:pt modelId="{C7711E59-7DE2-41F1-812D-62424A83CEC2}" type="sibTrans" cxnId="{364F1A84-AB8C-4FC4-B116-D62D26F93189}">
      <dgm:prSet/>
      <dgm:spPr/>
      <dgm:t>
        <a:bodyPr/>
        <a:lstStyle/>
        <a:p>
          <a:endParaRPr lang="es-MX" sz="800" b="1">
            <a:latin typeface="Comic Sans MS" pitchFamily="66" charset="0"/>
            <a:ea typeface="Arial Unicode MS" pitchFamily="34" charset="-128"/>
            <a:cs typeface="Arial Unicode MS" pitchFamily="34" charset="-128"/>
          </a:endParaRPr>
        </a:p>
      </dgm:t>
    </dgm:pt>
    <dgm:pt modelId="{E6F9045F-0424-4B3C-9B0B-CD8B7B9B762E}">
      <dgm:prSet phldrT="[Texto]" custT="1"/>
      <dgm:spPr/>
      <dgm:t>
        <a:bodyPr/>
        <a:lstStyle/>
        <a:p>
          <a:r>
            <a:rPr lang="es-MX" sz="800" b="1" dirty="0" err="1" smtClean="0">
              <a:latin typeface="Comic Sans MS" pitchFamily="66" charset="0"/>
              <a:ea typeface="Arial Unicode MS" pitchFamily="34" charset="-128"/>
              <a:cs typeface="Arial Unicode MS" pitchFamily="34" charset="-128"/>
            </a:rPr>
            <a:t>Cocaina</a:t>
          </a:r>
          <a:endParaRPr lang="es-MX" sz="800" b="1" dirty="0">
            <a:latin typeface="Comic Sans MS" pitchFamily="66" charset="0"/>
            <a:ea typeface="Arial Unicode MS" pitchFamily="34" charset="-128"/>
            <a:cs typeface="Arial Unicode MS" pitchFamily="34" charset="-128"/>
          </a:endParaRPr>
        </a:p>
      </dgm:t>
    </dgm:pt>
    <dgm:pt modelId="{9DBAD753-1F4F-4D07-83D7-F560AF3CBAA5}" type="parTrans" cxnId="{1ADE26D4-3808-46B7-B173-B2722A0B871D}">
      <dgm:prSet/>
      <dgm:spPr/>
      <dgm:t>
        <a:bodyPr/>
        <a:lstStyle/>
        <a:p>
          <a:endParaRPr lang="es-MX" sz="800" b="1">
            <a:latin typeface="Comic Sans MS" pitchFamily="66" charset="0"/>
            <a:ea typeface="Arial Unicode MS" pitchFamily="34" charset="-128"/>
            <a:cs typeface="Arial Unicode MS" pitchFamily="34" charset="-128"/>
          </a:endParaRPr>
        </a:p>
      </dgm:t>
    </dgm:pt>
    <dgm:pt modelId="{09336458-5751-4280-84F5-067C9EFE0620}" type="sibTrans" cxnId="{1ADE26D4-3808-46B7-B173-B2722A0B871D}">
      <dgm:prSet/>
      <dgm:spPr/>
      <dgm:t>
        <a:bodyPr/>
        <a:lstStyle/>
        <a:p>
          <a:endParaRPr lang="es-MX" sz="800" b="1">
            <a:latin typeface="Comic Sans MS" pitchFamily="66" charset="0"/>
            <a:ea typeface="Arial Unicode MS" pitchFamily="34" charset="-128"/>
            <a:cs typeface="Arial Unicode MS" pitchFamily="34" charset="-128"/>
          </a:endParaRPr>
        </a:p>
      </dgm:t>
    </dgm:pt>
    <dgm:pt modelId="{8E212D8E-F7D6-4194-96A9-9568CD55AB65}">
      <dgm:prSet phldrT="[Texto]" custT="1"/>
      <dgm:spPr/>
      <dgm:t>
        <a:bodyPr/>
        <a:lstStyle/>
        <a:p>
          <a:r>
            <a:rPr lang="es-MX" sz="800" b="1" smtClean="0">
              <a:latin typeface="Comic Sans MS" pitchFamily="66" charset="0"/>
              <a:ea typeface="Arial Unicode MS" pitchFamily="34" charset="-128"/>
              <a:cs typeface="Arial Unicode MS" pitchFamily="34" charset="-128"/>
            </a:rPr>
            <a:t>Rubéola</a:t>
          </a:r>
          <a:endParaRPr lang="es-MX" sz="800" b="1" dirty="0">
            <a:latin typeface="Comic Sans MS" pitchFamily="66" charset="0"/>
            <a:ea typeface="Arial Unicode MS" pitchFamily="34" charset="-128"/>
            <a:cs typeface="Arial Unicode MS" pitchFamily="34" charset="-128"/>
          </a:endParaRPr>
        </a:p>
      </dgm:t>
    </dgm:pt>
    <dgm:pt modelId="{92C3C377-D187-4AA8-8E3F-2DF1B5BCF5D9}" type="parTrans" cxnId="{1C0AE944-E86F-46EC-9105-7536E4E6EFA9}">
      <dgm:prSet/>
      <dgm:spPr/>
      <dgm:t>
        <a:bodyPr/>
        <a:lstStyle/>
        <a:p>
          <a:endParaRPr lang="es-MX" sz="800" b="1">
            <a:latin typeface="Comic Sans MS" pitchFamily="66" charset="0"/>
            <a:ea typeface="Arial Unicode MS" pitchFamily="34" charset="-128"/>
            <a:cs typeface="Arial Unicode MS" pitchFamily="34" charset="-128"/>
          </a:endParaRPr>
        </a:p>
      </dgm:t>
    </dgm:pt>
    <dgm:pt modelId="{C9E3D462-B6B4-4014-A7EA-915687B13CC1}" type="sibTrans" cxnId="{1C0AE944-E86F-46EC-9105-7536E4E6EFA9}">
      <dgm:prSet/>
      <dgm:spPr/>
      <dgm:t>
        <a:bodyPr/>
        <a:lstStyle/>
        <a:p>
          <a:endParaRPr lang="es-MX" sz="800" b="1">
            <a:latin typeface="Comic Sans MS" pitchFamily="66" charset="0"/>
            <a:ea typeface="Arial Unicode MS" pitchFamily="34" charset="-128"/>
            <a:cs typeface="Arial Unicode MS" pitchFamily="34" charset="-128"/>
          </a:endParaRPr>
        </a:p>
      </dgm:t>
    </dgm:pt>
    <dgm:pt modelId="{0615BA15-24F3-4D17-9AEF-A20E04B034AC}">
      <dgm:prSet phldrT="[Texto]" custT="1"/>
      <dgm:spPr/>
      <dgm:t>
        <a:bodyPr/>
        <a:lstStyle/>
        <a:p>
          <a:r>
            <a:rPr lang="es-MX" sz="800" b="1" smtClean="0">
              <a:latin typeface="Comic Sans MS" pitchFamily="66" charset="0"/>
              <a:ea typeface="Arial Unicode MS" pitchFamily="34" charset="-128"/>
              <a:cs typeface="Arial Unicode MS" pitchFamily="34" charset="-128"/>
            </a:rPr>
            <a:t>Virus de la inmunodeficiencia humana</a:t>
          </a:r>
          <a:endParaRPr lang="es-MX" sz="800" b="1" dirty="0">
            <a:latin typeface="Comic Sans MS" pitchFamily="66" charset="0"/>
            <a:ea typeface="Arial Unicode MS" pitchFamily="34" charset="-128"/>
            <a:cs typeface="Arial Unicode MS" pitchFamily="34" charset="-128"/>
          </a:endParaRPr>
        </a:p>
      </dgm:t>
    </dgm:pt>
    <dgm:pt modelId="{38EB2874-15DE-4267-92AA-C693053363B1}" type="parTrans" cxnId="{7B93A04F-19A5-4125-BF95-5EC7898922C5}">
      <dgm:prSet/>
      <dgm:spPr/>
      <dgm:t>
        <a:bodyPr/>
        <a:lstStyle/>
        <a:p>
          <a:endParaRPr lang="es-MX" sz="800" b="1">
            <a:latin typeface="Comic Sans MS" pitchFamily="66" charset="0"/>
            <a:ea typeface="Arial Unicode MS" pitchFamily="34" charset="-128"/>
            <a:cs typeface="Arial Unicode MS" pitchFamily="34" charset="-128"/>
          </a:endParaRPr>
        </a:p>
      </dgm:t>
    </dgm:pt>
    <dgm:pt modelId="{622C7EE8-A085-4539-8C8A-437BEA02F589}" type="sibTrans" cxnId="{7B93A04F-19A5-4125-BF95-5EC7898922C5}">
      <dgm:prSet/>
      <dgm:spPr/>
      <dgm:t>
        <a:bodyPr/>
        <a:lstStyle/>
        <a:p>
          <a:endParaRPr lang="es-MX" sz="800" b="1">
            <a:latin typeface="Comic Sans MS" pitchFamily="66" charset="0"/>
            <a:ea typeface="Arial Unicode MS" pitchFamily="34" charset="-128"/>
            <a:cs typeface="Arial Unicode MS" pitchFamily="34" charset="-128"/>
          </a:endParaRPr>
        </a:p>
      </dgm:t>
    </dgm:pt>
    <dgm:pt modelId="{3353B320-8D70-47A8-B1E3-D97A19979671}">
      <dgm:prSet phldrT="[Texto]" custT="1"/>
      <dgm:spPr/>
      <dgm:t>
        <a:bodyPr/>
        <a:lstStyle/>
        <a:p>
          <a:r>
            <a:rPr lang="es-MX" sz="800" b="1" smtClean="0">
              <a:latin typeface="Comic Sans MS" pitchFamily="66" charset="0"/>
              <a:ea typeface="Arial Unicode MS" pitchFamily="34" charset="-128"/>
              <a:cs typeface="Arial Unicode MS" pitchFamily="34" charset="-128"/>
            </a:rPr>
            <a:t>Síndrome de inmunodeficiencia adquirida (SIDA).</a:t>
          </a:r>
          <a:endParaRPr lang="es-MX" sz="800" b="1" dirty="0">
            <a:latin typeface="Comic Sans MS" pitchFamily="66" charset="0"/>
            <a:ea typeface="Arial Unicode MS" pitchFamily="34" charset="-128"/>
            <a:cs typeface="Arial Unicode MS" pitchFamily="34" charset="-128"/>
          </a:endParaRPr>
        </a:p>
      </dgm:t>
    </dgm:pt>
    <dgm:pt modelId="{5255F71C-6060-49AD-9614-F6B80BCF5A09}" type="parTrans" cxnId="{EC0242BE-527D-4B55-B9C9-F8E4C82081C1}">
      <dgm:prSet/>
      <dgm:spPr/>
      <dgm:t>
        <a:bodyPr/>
        <a:lstStyle/>
        <a:p>
          <a:endParaRPr lang="es-MX" sz="800" b="1">
            <a:latin typeface="Comic Sans MS" pitchFamily="66" charset="0"/>
            <a:ea typeface="Arial Unicode MS" pitchFamily="34" charset="-128"/>
            <a:cs typeface="Arial Unicode MS" pitchFamily="34" charset="-128"/>
          </a:endParaRPr>
        </a:p>
      </dgm:t>
    </dgm:pt>
    <dgm:pt modelId="{61CE1390-5569-48E5-BE8F-581AEF4E93FE}" type="sibTrans" cxnId="{EC0242BE-527D-4B55-B9C9-F8E4C82081C1}">
      <dgm:prSet/>
      <dgm:spPr/>
      <dgm:t>
        <a:bodyPr/>
        <a:lstStyle/>
        <a:p>
          <a:endParaRPr lang="es-MX" sz="800" b="1">
            <a:latin typeface="Comic Sans MS" pitchFamily="66" charset="0"/>
            <a:ea typeface="Arial Unicode MS" pitchFamily="34" charset="-128"/>
            <a:cs typeface="Arial Unicode MS" pitchFamily="34" charset="-128"/>
          </a:endParaRPr>
        </a:p>
      </dgm:t>
    </dgm:pt>
    <dgm:pt modelId="{A5AC1752-54EE-42D1-B64A-E88EBDFD4CAB}">
      <dgm:prSet phldrT="[Texto]" custT="1"/>
      <dgm:spPr/>
      <dgm:t>
        <a:bodyPr/>
        <a:lstStyle/>
        <a:p>
          <a:r>
            <a:rPr lang="es-MX" sz="800" b="1" smtClean="0">
              <a:latin typeface="Comic Sans MS" pitchFamily="66" charset="0"/>
              <a:ea typeface="Arial Unicode MS" pitchFamily="34" charset="-128"/>
              <a:cs typeface="Arial Unicode MS" pitchFamily="34" charset="-128"/>
            </a:rPr>
            <a:t>La detección del riesgo</a:t>
          </a:r>
          <a:endParaRPr lang="es-MX" sz="800" b="1" dirty="0">
            <a:latin typeface="Comic Sans MS" pitchFamily="66" charset="0"/>
            <a:ea typeface="Arial Unicode MS" pitchFamily="34" charset="-128"/>
            <a:cs typeface="Arial Unicode MS" pitchFamily="34" charset="-128"/>
          </a:endParaRPr>
        </a:p>
      </dgm:t>
    </dgm:pt>
    <dgm:pt modelId="{3454A54E-7465-478D-88FF-23A2D9CF2988}" type="parTrans" cxnId="{EFEC9BC5-9F38-4A21-BD1A-4CA5C263D80C}">
      <dgm:prSet/>
      <dgm:spPr/>
      <dgm:t>
        <a:bodyPr/>
        <a:lstStyle/>
        <a:p>
          <a:endParaRPr lang="es-MX" sz="800" b="1">
            <a:latin typeface="Comic Sans MS" pitchFamily="66" charset="0"/>
            <a:ea typeface="Arial Unicode MS" pitchFamily="34" charset="-128"/>
            <a:cs typeface="Arial Unicode MS" pitchFamily="34" charset="-128"/>
          </a:endParaRPr>
        </a:p>
      </dgm:t>
    </dgm:pt>
    <dgm:pt modelId="{586FC50A-7D63-421B-889B-7842B0B404CF}" type="sibTrans" cxnId="{EFEC9BC5-9F38-4A21-BD1A-4CA5C263D80C}">
      <dgm:prSet/>
      <dgm:spPr/>
      <dgm:t>
        <a:bodyPr/>
        <a:lstStyle/>
        <a:p>
          <a:endParaRPr lang="es-MX" sz="800" b="1">
            <a:latin typeface="Comic Sans MS" pitchFamily="66" charset="0"/>
            <a:ea typeface="Arial Unicode MS" pitchFamily="34" charset="-128"/>
            <a:cs typeface="Arial Unicode MS" pitchFamily="34" charset="-128"/>
          </a:endParaRPr>
        </a:p>
      </dgm:t>
    </dgm:pt>
    <dgm:pt modelId="{F7F5C5CC-9E6F-4EB2-86B3-C33BE2854E00}">
      <dgm:prSet phldrT="[Texto]" custT="1"/>
      <dgm:spPr/>
      <dgm:t>
        <a:bodyPr/>
        <a:lstStyle/>
        <a:p>
          <a:r>
            <a:rPr lang="es-MX" sz="800" b="1" i="1" smtClean="0">
              <a:latin typeface="Comic Sans MS" pitchFamily="66" charset="0"/>
              <a:ea typeface="Arial Unicode MS" pitchFamily="34" charset="-128"/>
              <a:cs typeface="Arial Unicode MS" pitchFamily="34" charset="-128"/>
            </a:rPr>
            <a:t>Momentos de alto riesgo</a:t>
          </a:r>
          <a:endParaRPr lang="es-MX" sz="800" b="1" dirty="0">
            <a:latin typeface="Comic Sans MS" pitchFamily="66" charset="0"/>
            <a:ea typeface="Arial Unicode MS" pitchFamily="34" charset="-128"/>
            <a:cs typeface="Arial Unicode MS" pitchFamily="34" charset="-128"/>
          </a:endParaRPr>
        </a:p>
      </dgm:t>
    </dgm:pt>
    <dgm:pt modelId="{FB033504-C3C9-43B3-A249-24AAACC15E01}" type="parTrans" cxnId="{D789A9AA-05F7-4082-ABA3-1FFDD06415F0}">
      <dgm:prSet/>
      <dgm:spPr/>
      <dgm:t>
        <a:bodyPr/>
        <a:lstStyle/>
        <a:p>
          <a:endParaRPr lang="es-MX" sz="800" b="1">
            <a:latin typeface="Comic Sans MS" pitchFamily="66" charset="0"/>
            <a:ea typeface="Arial Unicode MS" pitchFamily="34" charset="-128"/>
            <a:cs typeface="Arial Unicode MS" pitchFamily="34" charset="-128"/>
          </a:endParaRPr>
        </a:p>
      </dgm:t>
    </dgm:pt>
    <dgm:pt modelId="{7AC690A6-B55E-4A49-A709-D20FA9983CFB}" type="sibTrans" cxnId="{D789A9AA-05F7-4082-ABA3-1FFDD06415F0}">
      <dgm:prSet/>
      <dgm:spPr/>
      <dgm:t>
        <a:bodyPr/>
        <a:lstStyle/>
        <a:p>
          <a:endParaRPr lang="es-MX" sz="800" b="1">
            <a:latin typeface="Comic Sans MS" pitchFamily="66" charset="0"/>
            <a:ea typeface="Arial Unicode MS" pitchFamily="34" charset="-128"/>
            <a:cs typeface="Arial Unicode MS" pitchFamily="34" charset="-128"/>
          </a:endParaRPr>
        </a:p>
      </dgm:t>
    </dgm:pt>
    <dgm:pt modelId="{85AB21EA-DA14-4D94-BA7C-CC6D7EA4D61F}">
      <dgm:prSet phldrT="[Texto]" custT="1"/>
      <dgm:spPr/>
      <dgm:t>
        <a:bodyPr/>
        <a:lstStyle/>
        <a:p>
          <a:r>
            <a:rPr lang="es-MX" sz="800" b="1" dirty="0" smtClean="0">
              <a:latin typeface="Comic Sans MS" pitchFamily="66" charset="0"/>
              <a:ea typeface="Arial Unicode MS" pitchFamily="34" charset="-128"/>
              <a:cs typeface="Arial Unicode MS" pitchFamily="34" charset="-128"/>
            </a:rPr>
            <a:t>Factores de riesgo</a:t>
          </a:r>
          <a:endParaRPr lang="es-MX" sz="800" b="1" dirty="0">
            <a:latin typeface="Comic Sans MS" pitchFamily="66" charset="0"/>
            <a:ea typeface="Arial Unicode MS" pitchFamily="34" charset="-128"/>
            <a:cs typeface="Arial Unicode MS" pitchFamily="34" charset="-128"/>
          </a:endParaRPr>
        </a:p>
      </dgm:t>
    </dgm:pt>
    <dgm:pt modelId="{E5211A08-0F60-4104-9957-C5A1A3F3C724}" type="parTrans" cxnId="{28DE7E01-5911-4469-BAE6-BC3FE1A44F7E}">
      <dgm:prSet/>
      <dgm:spPr/>
      <dgm:t>
        <a:bodyPr/>
        <a:lstStyle/>
        <a:p>
          <a:endParaRPr lang="es-MX" sz="800" b="1">
            <a:latin typeface="Comic Sans MS" pitchFamily="66" charset="0"/>
            <a:ea typeface="Arial Unicode MS" pitchFamily="34" charset="-128"/>
            <a:cs typeface="Arial Unicode MS" pitchFamily="34" charset="-128"/>
          </a:endParaRPr>
        </a:p>
      </dgm:t>
    </dgm:pt>
    <dgm:pt modelId="{1A2088D7-0AE5-4ED1-AEE6-C8FEA386D063}" type="sibTrans" cxnId="{28DE7E01-5911-4469-BAE6-BC3FE1A44F7E}">
      <dgm:prSet/>
      <dgm:spPr/>
      <dgm:t>
        <a:bodyPr/>
        <a:lstStyle/>
        <a:p>
          <a:endParaRPr lang="es-MX" sz="800" b="1">
            <a:latin typeface="Comic Sans MS" pitchFamily="66" charset="0"/>
            <a:ea typeface="Arial Unicode MS" pitchFamily="34" charset="-128"/>
            <a:cs typeface="Arial Unicode MS" pitchFamily="34" charset="-128"/>
          </a:endParaRPr>
        </a:p>
      </dgm:t>
    </dgm:pt>
    <dgm:pt modelId="{7AEABFAB-7EBE-46CB-A7EC-E6238DB8086A}" type="asst">
      <dgm:prSet custT="1"/>
      <dgm:spPr/>
      <dgm:t>
        <a:bodyPr/>
        <a:lstStyle/>
        <a:p>
          <a:r>
            <a:rPr lang="es-MX" sz="800" b="1" dirty="0" smtClean="0">
              <a:latin typeface="Comic Sans MS" pitchFamily="66" charset="0"/>
              <a:ea typeface="Arial Unicode MS" pitchFamily="34" charset="-128"/>
              <a:cs typeface="Arial Unicode MS" pitchFamily="34" charset="-128"/>
            </a:rPr>
            <a:t>ASPECTOS CUANTITATIVOS DE LA TERATOGENETICA</a:t>
          </a:r>
          <a:endParaRPr lang="es-MX" sz="800" b="1" dirty="0">
            <a:latin typeface="Comic Sans MS" pitchFamily="66" charset="0"/>
            <a:ea typeface="Arial Unicode MS" pitchFamily="34" charset="-128"/>
            <a:cs typeface="Arial Unicode MS" pitchFamily="34" charset="-128"/>
          </a:endParaRPr>
        </a:p>
      </dgm:t>
    </dgm:pt>
    <dgm:pt modelId="{A622619B-4983-41FE-A331-2550EF8C91F3}" type="parTrans" cxnId="{4C0045CB-86CD-4240-B96A-0BB68E3D61AA}">
      <dgm:prSet/>
      <dgm:spPr/>
      <dgm:t>
        <a:bodyPr/>
        <a:lstStyle/>
        <a:p>
          <a:endParaRPr lang="es-MX" sz="800" b="1">
            <a:latin typeface="Comic Sans MS" pitchFamily="66" charset="0"/>
            <a:ea typeface="Arial Unicode MS" pitchFamily="34" charset="-128"/>
            <a:cs typeface="Arial Unicode MS" pitchFamily="34" charset="-128"/>
          </a:endParaRPr>
        </a:p>
      </dgm:t>
    </dgm:pt>
    <dgm:pt modelId="{FC17DBF4-045E-41F4-8F3D-645F2C857296}" type="sibTrans" cxnId="{4C0045CB-86CD-4240-B96A-0BB68E3D61AA}">
      <dgm:prSet/>
      <dgm:spPr/>
      <dgm:t>
        <a:bodyPr/>
        <a:lstStyle/>
        <a:p>
          <a:endParaRPr lang="es-MX" sz="800" b="1">
            <a:latin typeface="Comic Sans MS" pitchFamily="66" charset="0"/>
            <a:ea typeface="Arial Unicode MS" pitchFamily="34" charset="-128"/>
            <a:cs typeface="Arial Unicode MS" pitchFamily="34" charset="-128"/>
          </a:endParaRPr>
        </a:p>
      </dgm:t>
    </dgm:pt>
    <dgm:pt modelId="{31C81BEE-AD53-4584-97D4-7424B7B5A883}" type="pres">
      <dgm:prSet presAssocID="{6C432A1E-47F3-478C-A5D4-7EB39AB21345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CC4C4297-07D5-4596-9CA1-1FF002772047}" type="pres">
      <dgm:prSet presAssocID="{F2BF4EC2-9E78-4A58-952A-1BB6C602E005}" presName="hierRoot1" presStyleCnt="0">
        <dgm:presLayoutVars>
          <dgm:hierBranch val="init"/>
        </dgm:presLayoutVars>
      </dgm:prSet>
      <dgm:spPr/>
    </dgm:pt>
    <dgm:pt modelId="{3F0B7349-2CD1-4759-ACA1-6C71811EA5BC}" type="pres">
      <dgm:prSet presAssocID="{F2BF4EC2-9E78-4A58-952A-1BB6C602E005}" presName="rootComposite1" presStyleCnt="0"/>
      <dgm:spPr/>
    </dgm:pt>
    <dgm:pt modelId="{4E954623-B7CD-4175-BBB7-77BFBAA29DDD}" type="pres">
      <dgm:prSet presAssocID="{F2BF4EC2-9E78-4A58-952A-1BB6C602E005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04A04617-87BD-4595-AEAA-55E7B5F60F1C}" type="pres">
      <dgm:prSet presAssocID="{F2BF4EC2-9E78-4A58-952A-1BB6C602E005}" presName="rootConnector1" presStyleLbl="node1" presStyleIdx="0" presStyleCnt="0"/>
      <dgm:spPr/>
    </dgm:pt>
    <dgm:pt modelId="{2F8F214F-C8B0-4199-B4F6-AA955339ED4B}" type="pres">
      <dgm:prSet presAssocID="{F2BF4EC2-9E78-4A58-952A-1BB6C602E005}" presName="hierChild2" presStyleCnt="0"/>
      <dgm:spPr/>
    </dgm:pt>
    <dgm:pt modelId="{6DA59E7B-4238-4661-B3BE-60A6AF37C6AE}" type="pres">
      <dgm:prSet presAssocID="{1C0640F1-2377-4E7A-8BDF-C60DCC36FC29}" presName="Name37" presStyleLbl="parChTrans1D2" presStyleIdx="0" presStyleCnt="6"/>
      <dgm:spPr/>
    </dgm:pt>
    <dgm:pt modelId="{F22BFB53-019F-46B7-A8A2-91DDA34F59B0}" type="pres">
      <dgm:prSet presAssocID="{E696AE96-D502-401A-949C-6F4B54ECECA5}" presName="hierRoot2" presStyleCnt="0">
        <dgm:presLayoutVars>
          <dgm:hierBranch val="init"/>
        </dgm:presLayoutVars>
      </dgm:prSet>
      <dgm:spPr/>
    </dgm:pt>
    <dgm:pt modelId="{EA0F5D97-9F9C-4EBC-AEFF-EBEABADD585A}" type="pres">
      <dgm:prSet presAssocID="{E696AE96-D502-401A-949C-6F4B54ECECA5}" presName="rootComposite" presStyleCnt="0"/>
      <dgm:spPr/>
    </dgm:pt>
    <dgm:pt modelId="{572921C0-5CE1-497B-8972-C6F7E6325355}" type="pres">
      <dgm:prSet presAssocID="{E696AE96-D502-401A-949C-6F4B54ECECA5}" presName="rootText" presStyleLbl="node2" presStyleIdx="0" presStyleCnt="5" custLinFactNeighborX="2648" custLinFactNeighborY="4201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901F327F-1A1F-4658-BD10-55DDF7CA9807}" type="pres">
      <dgm:prSet presAssocID="{E696AE96-D502-401A-949C-6F4B54ECECA5}" presName="rootConnector" presStyleLbl="node2" presStyleIdx="0" presStyleCnt="5"/>
      <dgm:spPr/>
    </dgm:pt>
    <dgm:pt modelId="{1E86A873-66E8-4756-AD04-363190134D55}" type="pres">
      <dgm:prSet presAssocID="{E696AE96-D502-401A-949C-6F4B54ECECA5}" presName="hierChild4" presStyleCnt="0"/>
      <dgm:spPr/>
    </dgm:pt>
    <dgm:pt modelId="{57D7F792-A03C-4FF9-825F-EFDFC23B7ABC}" type="pres">
      <dgm:prSet presAssocID="{3454A54E-7465-478D-88FF-23A2D9CF2988}" presName="Name37" presStyleLbl="parChTrans1D3" presStyleIdx="0" presStyleCnt="12"/>
      <dgm:spPr/>
    </dgm:pt>
    <dgm:pt modelId="{6F1F6361-4C22-47DB-B35B-E318014581EB}" type="pres">
      <dgm:prSet presAssocID="{A5AC1752-54EE-42D1-B64A-E88EBDFD4CAB}" presName="hierRoot2" presStyleCnt="0">
        <dgm:presLayoutVars>
          <dgm:hierBranch val="init"/>
        </dgm:presLayoutVars>
      </dgm:prSet>
      <dgm:spPr/>
    </dgm:pt>
    <dgm:pt modelId="{E4445D41-83D5-46B0-828B-298FF4982B90}" type="pres">
      <dgm:prSet presAssocID="{A5AC1752-54EE-42D1-B64A-E88EBDFD4CAB}" presName="rootComposite" presStyleCnt="0"/>
      <dgm:spPr/>
    </dgm:pt>
    <dgm:pt modelId="{68F643FD-09AC-46E5-A0D9-67E233CDE61E}" type="pres">
      <dgm:prSet presAssocID="{A5AC1752-54EE-42D1-B64A-E88EBDFD4CAB}" presName="rootText" presStyleLbl="node3" presStyleIdx="0" presStyleCnt="11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168FCAF4-7029-41F1-BA5B-89905EABA543}" type="pres">
      <dgm:prSet presAssocID="{A5AC1752-54EE-42D1-B64A-E88EBDFD4CAB}" presName="rootConnector" presStyleLbl="node3" presStyleIdx="0" presStyleCnt="11"/>
      <dgm:spPr/>
    </dgm:pt>
    <dgm:pt modelId="{739B5D43-72D1-4063-A09C-220F5EE47953}" type="pres">
      <dgm:prSet presAssocID="{A5AC1752-54EE-42D1-B64A-E88EBDFD4CAB}" presName="hierChild4" presStyleCnt="0"/>
      <dgm:spPr/>
    </dgm:pt>
    <dgm:pt modelId="{B8B639F2-8E3E-40EA-B3B6-2BAB2E8C05E0}" type="pres">
      <dgm:prSet presAssocID="{A5AC1752-54EE-42D1-B64A-E88EBDFD4CAB}" presName="hierChild5" presStyleCnt="0"/>
      <dgm:spPr/>
    </dgm:pt>
    <dgm:pt modelId="{D922DC9B-4030-40FE-A25B-BF30090873DF}" type="pres">
      <dgm:prSet presAssocID="{FB033504-C3C9-43B3-A249-24AAACC15E01}" presName="Name37" presStyleLbl="parChTrans1D3" presStyleIdx="1" presStyleCnt="12"/>
      <dgm:spPr/>
    </dgm:pt>
    <dgm:pt modelId="{E69937EF-06A9-46EE-A1D5-1261D5A96715}" type="pres">
      <dgm:prSet presAssocID="{F7F5C5CC-9E6F-4EB2-86B3-C33BE2854E00}" presName="hierRoot2" presStyleCnt="0">
        <dgm:presLayoutVars>
          <dgm:hierBranch val="init"/>
        </dgm:presLayoutVars>
      </dgm:prSet>
      <dgm:spPr/>
    </dgm:pt>
    <dgm:pt modelId="{6B75BECC-C104-4028-966A-34042706CD4A}" type="pres">
      <dgm:prSet presAssocID="{F7F5C5CC-9E6F-4EB2-86B3-C33BE2854E00}" presName="rootComposite" presStyleCnt="0"/>
      <dgm:spPr/>
    </dgm:pt>
    <dgm:pt modelId="{6C74E9F0-BB99-4F00-A391-3270AFCE8D9E}" type="pres">
      <dgm:prSet presAssocID="{F7F5C5CC-9E6F-4EB2-86B3-C33BE2854E00}" presName="rootText" presStyleLbl="node3" presStyleIdx="1" presStyleCnt="11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E7D9D055-578A-454A-A595-8C0920714359}" type="pres">
      <dgm:prSet presAssocID="{F7F5C5CC-9E6F-4EB2-86B3-C33BE2854E00}" presName="rootConnector" presStyleLbl="node3" presStyleIdx="1" presStyleCnt="11"/>
      <dgm:spPr/>
    </dgm:pt>
    <dgm:pt modelId="{4AC4294F-E197-426F-BD7A-255A5DF578A7}" type="pres">
      <dgm:prSet presAssocID="{F7F5C5CC-9E6F-4EB2-86B3-C33BE2854E00}" presName="hierChild4" presStyleCnt="0"/>
      <dgm:spPr/>
    </dgm:pt>
    <dgm:pt modelId="{023E7404-DD18-41C5-B917-BB7A14EC7D6A}" type="pres">
      <dgm:prSet presAssocID="{F7F5C5CC-9E6F-4EB2-86B3-C33BE2854E00}" presName="hierChild5" presStyleCnt="0"/>
      <dgm:spPr/>
    </dgm:pt>
    <dgm:pt modelId="{84C92174-F829-4A67-B88D-6081F9F88878}" type="pres">
      <dgm:prSet presAssocID="{E5211A08-0F60-4104-9957-C5A1A3F3C724}" presName="Name37" presStyleLbl="parChTrans1D3" presStyleIdx="2" presStyleCnt="12"/>
      <dgm:spPr/>
    </dgm:pt>
    <dgm:pt modelId="{8BBC93B2-3433-48D8-B0C1-322259BA705C}" type="pres">
      <dgm:prSet presAssocID="{85AB21EA-DA14-4D94-BA7C-CC6D7EA4D61F}" presName="hierRoot2" presStyleCnt="0">
        <dgm:presLayoutVars>
          <dgm:hierBranch val="init"/>
        </dgm:presLayoutVars>
      </dgm:prSet>
      <dgm:spPr/>
    </dgm:pt>
    <dgm:pt modelId="{DCD2CF3F-AC7C-4D67-915E-15E9BD5E23BE}" type="pres">
      <dgm:prSet presAssocID="{85AB21EA-DA14-4D94-BA7C-CC6D7EA4D61F}" presName="rootComposite" presStyleCnt="0"/>
      <dgm:spPr/>
    </dgm:pt>
    <dgm:pt modelId="{CA73F870-EFBE-4A78-ACE0-D5CE1D08983C}" type="pres">
      <dgm:prSet presAssocID="{85AB21EA-DA14-4D94-BA7C-CC6D7EA4D61F}" presName="rootText" presStyleLbl="node3" presStyleIdx="2" presStyleCnt="11">
        <dgm:presLayoutVars>
          <dgm:chPref val="3"/>
        </dgm:presLayoutVars>
      </dgm:prSet>
      <dgm:spPr/>
    </dgm:pt>
    <dgm:pt modelId="{C5544C8F-C1CE-4427-9C6E-6F53ADD6EB85}" type="pres">
      <dgm:prSet presAssocID="{85AB21EA-DA14-4D94-BA7C-CC6D7EA4D61F}" presName="rootConnector" presStyleLbl="node3" presStyleIdx="2" presStyleCnt="11"/>
      <dgm:spPr/>
    </dgm:pt>
    <dgm:pt modelId="{29653906-E49A-4377-95B0-8AEF3076903D}" type="pres">
      <dgm:prSet presAssocID="{85AB21EA-DA14-4D94-BA7C-CC6D7EA4D61F}" presName="hierChild4" presStyleCnt="0"/>
      <dgm:spPr/>
    </dgm:pt>
    <dgm:pt modelId="{73E116DB-9DFA-40A3-AD70-5F52E87274C2}" type="pres">
      <dgm:prSet presAssocID="{85AB21EA-DA14-4D94-BA7C-CC6D7EA4D61F}" presName="hierChild5" presStyleCnt="0"/>
      <dgm:spPr/>
    </dgm:pt>
    <dgm:pt modelId="{247BF072-9F30-41AC-8A1F-CEBD5F8F184F}" type="pres">
      <dgm:prSet presAssocID="{E696AE96-D502-401A-949C-6F4B54ECECA5}" presName="hierChild5" presStyleCnt="0"/>
      <dgm:spPr/>
    </dgm:pt>
    <dgm:pt modelId="{6B689AE0-68C9-4B18-9BA8-649DFC5512FA}" type="pres">
      <dgm:prSet presAssocID="{A622619B-4983-41FE-A331-2550EF8C91F3}" presName="Name111" presStyleLbl="parChTrans1D3" presStyleIdx="3" presStyleCnt="12"/>
      <dgm:spPr/>
    </dgm:pt>
    <dgm:pt modelId="{160DB0C4-F725-4694-8084-AE14DC15A341}" type="pres">
      <dgm:prSet presAssocID="{7AEABFAB-7EBE-46CB-A7EC-E6238DB8086A}" presName="hierRoot3" presStyleCnt="0">
        <dgm:presLayoutVars>
          <dgm:hierBranch val="init"/>
        </dgm:presLayoutVars>
      </dgm:prSet>
      <dgm:spPr/>
    </dgm:pt>
    <dgm:pt modelId="{7368FE5E-5E59-4721-829E-D81AE4A23A73}" type="pres">
      <dgm:prSet presAssocID="{7AEABFAB-7EBE-46CB-A7EC-E6238DB8086A}" presName="rootComposite3" presStyleCnt="0"/>
      <dgm:spPr/>
    </dgm:pt>
    <dgm:pt modelId="{1B5B3D15-EDF9-4C9D-A0A2-6E0C64CDE3C3}" type="pres">
      <dgm:prSet presAssocID="{7AEABFAB-7EBE-46CB-A7EC-E6238DB8086A}" presName="rootText3" presStyleLbl="asst2" presStyleIdx="0" presStyleCnt="1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FE40E2D5-6656-4ED0-83D9-4275D7604EA6}" type="pres">
      <dgm:prSet presAssocID="{7AEABFAB-7EBE-46CB-A7EC-E6238DB8086A}" presName="rootConnector3" presStyleLbl="asst2" presStyleIdx="0" presStyleCnt="1"/>
      <dgm:spPr/>
    </dgm:pt>
    <dgm:pt modelId="{2408B5C2-D45E-4A70-953C-E30BBB316D60}" type="pres">
      <dgm:prSet presAssocID="{7AEABFAB-7EBE-46CB-A7EC-E6238DB8086A}" presName="hierChild6" presStyleCnt="0"/>
      <dgm:spPr/>
    </dgm:pt>
    <dgm:pt modelId="{8EBC84D5-CC87-46DF-A506-1C1748DAF4E4}" type="pres">
      <dgm:prSet presAssocID="{7AEABFAB-7EBE-46CB-A7EC-E6238DB8086A}" presName="hierChild7" presStyleCnt="0"/>
      <dgm:spPr/>
    </dgm:pt>
    <dgm:pt modelId="{8BDE2A36-3970-4FE5-A009-DCA694B3680C}" type="pres">
      <dgm:prSet presAssocID="{75E0DA55-8382-49C8-BEF0-276B4376ABCC}" presName="Name37" presStyleLbl="parChTrans1D2" presStyleIdx="1" presStyleCnt="6"/>
      <dgm:spPr/>
    </dgm:pt>
    <dgm:pt modelId="{6E0D6779-A17F-42E8-9954-32B125AA2C12}" type="pres">
      <dgm:prSet presAssocID="{17AE926A-1DEA-4914-BF7C-1E1DC92E6F18}" presName="hierRoot2" presStyleCnt="0">
        <dgm:presLayoutVars>
          <dgm:hierBranch val="init"/>
        </dgm:presLayoutVars>
      </dgm:prSet>
      <dgm:spPr/>
    </dgm:pt>
    <dgm:pt modelId="{02F319A8-F815-495E-9626-C7634AD3CA4B}" type="pres">
      <dgm:prSet presAssocID="{17AE926A-1DEA-4914-BF7C-1E1DC92E6F18}" presName="rootComposite" presStyleCnt="0"/>
      <dgm:spPr/>
    </dgm:pt>
    <dgm:pt modelId="{18A92E3B-4DCA-4624-BF1F-1560F315EAF3}" type="pres">
      <dgm:prSet presAssocID="{17AE926A-1DEA-4914-BF7C-1E1DC92E6F18}" presName="rootText" presStyleLbl="node2" presStyleIdx="1" presStyleCnt="5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3FE2F46F-CB93-4030-8C25-6A1CAFCE9041}" type="pres">
      <dgm:prSet presAssocID="{17AE926A-1DEA-4914-BF7C-1E1DC92E6F18}" presName="rootConnector" presStyleLbl="node2" presStyleIdx="1" presStyleCnt="5"/>
      <dgm:spPr/>
    </dgm:pt>
    <dgm:pt modelId="{CB00AE4E-9301-4CBC-BF76-703DE3435568}" type="pres">
      <dgm:prSet presAssocID="{17AE926A-1DEA-4914-BF7C-1E1DC92E6F18}" presName="hierChild4" presStyleCnt="0"/>
      <dgm:spPr/>
    </dgm:pt>
    <dgm:pt modelId="{65A03621-3EAB-4CEE-A495-600115830CA0}" type="pres">
      <dgm:prSet presAssocID="{17AE926A-1DEA-4914-BF7C-1E1DC92E6F18}" presName="hierChild5" presStyleCnt="0"/>
      <dgm:spPr/>
    </dgm:pt>
    <dgm:pt modelId="{5489CCF7-5FA1-4ACF-8AD4-44F1FE653EFE}" type="pres">
      <dgm:prSet presAssocID="{286BC4D2-F5E0-4093-9165-21FEDBAFA1F5}" presName="Name37" presStyleLbl="parChTrans1D2" presStyleIdx="2" presStyleCnt="6"/>
      <dgm:spPr/>
    </dgm:pt>
    <dgm:pt modelId="{75F62854-3EC0-4C37-80B7-B5E42C7988A9}" type="pres">
      <dgm:prSet presAssocID="{E77862AA-9531-4480-A384-EB55331B2893}" presName="hierRoot2" presStyleCnt="0">
        <dgm:presLayoutVars>
          <dgm:hierBranch val="init"/>
        </dgm:presLayoutVars>
      </dgm:prSet>
      <dgm:spPr/>
    </dgm:pt>
    <dgm:pt modelId="{EFF3F28F-56EE-45B5-9F55-F2D7DA6BBED3}" type="pres">
      <dgm:prSet presAssocID="{E77862AA-9531-4480-A384-EB55331B2893}" presName="rootComposite" presStyleCnt="0"/>
      <dgm:spPr/>
    </dgm:pt>
    <dgm:pt modelId="{713251E4-4692-4B46-8795-E8BC916F7B6B}" type="pres">
      <dgm:prSet presAssocID="{E77862AA-9531-4480-A384-EB55331B2893}" presName="rootText" presStyleLbl="node2" presStyleIdx="2" presStyleCnt="5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B71D1F09-A613-48E8-8549-08FE3B1F13CE}" type="pres">
      <dgm:prSet presAssocID="{E77862AA-9531-4480-A384-EB55331B2893}" presName="rootConnector" presStyleLbl="node2" presStyleIdx="2" presStyleCnt="5"/>
      <dgm:spPr/>
    </dgm:pt>
    <dgm:pt modelId="{7110C9BA-77EC-4927-A94F-6A5AB122E9CC}" type="pres">
      <dgm:prSet presAssocID="{E77862AA-9531-4480-A384-EB55331B2893}" presName="hierChild4" presStyleCnt="0"/>
      <dgm:spPr/>
    </dgm:pt>
    <dgm:pt modelId="{1B43A830-4105-4E4E-85C8-9C3494971B43}" type="pres">
      <dgm:prSet presAssocID="{92C3C377-D187-4AA8-8E3F-2DF1B5BCF5D9}" presName="Name37" presStyleLbl="parChTrans1D3" presStyleIdx="4" presStyleCnt="12"/>
      <dgm:spPr/>
    </dgm:pt>
    <dgm:pt modelId="{6CAD1C0A-334C-4604-A2F9-4DBCB7523AA6}" type="pres">
      <dgm:prSet presAssocID="{8E212D8E-F7D6-4194-96A9-9568CD55AB65}" presName="hierRoot2" presStyleCnt="0">
        <dgm:presLayoutVars>
          <dgm:hierBranch val="init"/>
        </dgm:presLayoutVars>
      </dgm:prSet>
      <dgm:spPr/>
    </dgm:pt>
    <dgm:pt modelId="{5358B1F7-D880-4D3E-AA3F-5DECCB2ECE9B}" type="pres">
      <dgm:prSet presAssocID="{8E212D8E-F7D6-4194-96A9-9568CD55AB65}" presName="rootComposite" presStyleCnt="0"/>
      <dgm:spPr/>
    </dgm:pt>
    <dgm:pt modelId="{D2C4B2E7-8736-409D-AD4A-C1955F98735B}" type="pres">
      <dgm:prSet presAssocID="{8E212D8E-F7D6-4194-96A9-9568CD55AB65}" presName="rootText" presStyleLbl="node3" presStyleIdx="3" presStyleCnt="11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2A4FB5DE-DB61-43A0-8AF4-6AEDF79CC078}" type="pres">
      <dgm:prSet presAssocID="{8E212D8E-F7D6-4194-96A9-9568CD55AB65}" presName="rootConnector" presStyleLbl="node3" presStyleIdx="3" presStyleCnt="11"/>
      <dgm:spPr/>
    </dgm:pt>
    <dgm:pt modelId="{648269A3-C9FE-45AF-9503-E28C3F10419B}" type="pres">
      <dgm:prSet presAssocID="{8E212D8E-F7D6-4194-96A9-9568CD55AB65}" presName="hierChild4" presStyleCnt="0"/>
      <dgm:spPr/>
    </dgm:pt>
    <dgm:pt modelId="{AB97CCA4-E6A1-4FF8-B201-0A8C3C97EE12}" type="pres">
      <dgm:prSet presAssocID="{8E212D8E-F7D6-4194-96A9-9568CD55AB65}" presName="hierChild5" presStyleCnt="0"/>
      <dgm:spPr/>
    </dgm:pt>
    <dgm:pt modelId="{CD019FD8-9630-49CF-9FA7-A78802D3F10A}" type="pres">
      <dgm:prSet presAssocID="{38EB2874-15DE-4267-92AA-C693053363B1}" presName="Name37" presStyleLbl="parChTrans1D3" presStyleIdx="5" presStyleCnt="12"/>
      <dgm:spPr/>
    </dgm:pt>
    <dgm:pt modelId="{4B3D52F7-72E8-476E-AFFF-9EFAD79B934F}" type="pres">
      <dgm:prSet presAssocID="{0615BA15-24F3-4D17-9AEF-A20E04B034AC}" presName="hierRoot2" presStyleCnt="0">
        <dgm:presLayoutVars>
          <dgm:hierBranch val="init"/>
        </dgm:presLayoutVars>
      </dgm:prSet>
      <dgm:spPr/>
    </dgm:pt>
    <dgm:pt modelId="{80C84C81-3612-4558-A62E-43254C695CB9}" type="pres">
      <dgm:prSet presAssocID="{0615BA15-24F3-4D17-9AEF-A20E04B034AC}" presName="rootComposite" presStyleCnt="0"/>
      <dgm:spPr/>
    </dgm:pt>
    <dgm:pt modelId="{6859F323-7B17-4126-BC66-DBC527016B2B}" type="pres">
      <dgm:prSet presAssocID="{0615BA15-24F3-4D17-9AEF-A20E04B034AC}" presName="rootText" presStyleLbl="node3" presStyleIdx="4" presStyleCnt="11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ACA5A966-E378-4150-863D-3241EB4C3C00}" type="pres">
      <dgm:prSet presAssocID="{0615BA15-24F3-4D17-9AEF-A20E04B034AC}" presName="rootConnector" presStyleLbl="node3" presStyleIdx="4" presStyleCnt="11"/>
      <dgm:spPr/>
    </dgm:pt>
    <dgm:pt modelId="{AA4D377D-00CC-414C-B444-FEBD702B43F8}" type="pres">
      <dgm:prSet presAssocID="{0615BA15-24F3-4D17-9AEF-A20E04B034AC}" presName="hierChild4" presStyleCnt="0"/>
      <dgm:spPr/>
    </dgm:pt>
    <dgm:pt modelId="{E496B1AF-99AD-4C5F-90AF-25B51D979E5A}" type="pres">
      <dgm:prSet presAssocID="{0615BA15-24F3-4D17-9AEF-A20E04B034AC}" presName="hierChild5" presStyleCnt="0"/>
      <dgm:spPr/>
    </dgm:pt>
    <dgm:pt modelId="{5F812AFE-FD77-47A5-A4C5-D65EBA068B16}" type="pres">
      <dgm:prSet presAssocID="{5255F71C-6060-49AD-9614-F6B80BCF5A09}" presName="Name37" presStyleLbl="parChTrans1D3" presStyleIdx="6" presStyleCnt="12"/>
      <dgm:spPr/>
    </dgm:pt>
    <dgm:pt modelId="{235B1B6D-54DC-4BDF-AF03-78E755EA928D}" type="pres">
      <dgm:prSet presAssocID="{3353B320-8D70-47A8-B1E3-D97A19979671}" presName="hierRoot2" presStyleCnt="0">
        <dgm:presLayoutVars>
          <dgm:hierBranch val="init"/>
        </dgm:presLayoutVars>
      </dgm:prSet>
      <dgm:spPr/>
    </dgm:pt>
    <dgm:pt modelId="{4C20FEF2-1B20-4541-B3FF-F8F05AC9395B}" type="pres">
      <dgm:prSet presAssocID="{3353B320-8D70-47A8-B1E3-D97A19979671}" presName="rootComposite" presStyleCnt="0"/>
      <dgm:spPr/>
    </dgm:pt>
    <dgm:pt modelId="{FEDA658E-CD61-491D-9E8A-576481EC3843}" type="pres">
      <dgm:prSet presAssocID="{3353B320-8D70-47A8-B1E3-D97A19979671}" presName="rootText" presStyleLbl="node3" presStyleIdx="5" presStyleCnt="11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9E788B3B-4B99-4739-A2CA-670D28233D2C}" type="pres">
      <dgm:prSet presAssocID="{3353B320-8D70-47A8-B1E3-D97A19979671}" presName="rootConnector" presStyleLbl="node3" presStyleIdx="5" presStyleCnt="11"/>
      <dgm:spPr/>
    </dgm:pt>
    <dgm:pt modelId="{2BA6334A-DEE3-4FD0-9DA7-41A5F33AD27B}" type="pres">
      <dgm:prSet presAssocID="{3353B320-8D70-47A8-B1E3-D97A19979671}" presName="hierChild4" presStyleCnt="0"/>
      <dgm:spPr/>
    </dgm:pt>
    <dgm:pt modelId="{33BC07AD-EBDD-49FC-AD74-163E137C11D2}" type="pres">
      <dgm:prSet presAssocID="{3353B320-8D70-47A8-B1E3-D97A19979671}" presName="hierChild5" presStyleCnt="0"/>
      <dgm:spPr/>
    </dgm:pt>
    <dgm:pt modelId="{5EAD34DA-6480-449C-94D1-5C8E17B7E2F1}" type="pres">
      <dgm:prSet presAssocID="{E77862AA-9531-4480-A384-EB55331B2893}" presName="hierChild5" presStyleCnt="0"/>
      <dgm:spPr/>
    </dgm:pt>
    <dgm:pt modelId="{C4ECFE14-8653-445A-B80F-FF3D199CEE21}" type="pres">
      <dgm:prSet presAssocID="{30EA46AA-79EC-4944-8FB6-730CA117D7E5}" presName="Name37" presStyleLbl="parChTrans1D2" presStyleIdx="3" presStyleCnt="6"/>
      <dgm:spPr/>
    </dgm:pt>
    <dgm:pt modelId="{63A31C95-ADD2-4C29-8633-86CCD278BD6B}" type="pres">
      <dgm:prSet presAssocID="{93C8FF7E-37C4-4AC2-A6EB-95340BEEC8BA}" presName="hierRoot2" presStyleCnt="0">
        <dgm:presLayoutVars>
          <dgm:hierBranch val="init"/>
        </dgm:presLayoutVars>
      </dgm:prSet>
      <dgm:spPr/>
    </dgm:pt>
    <dgm:pt modelId="{D37F50DB-86C8-4DF9-B59E-FBD3466114C9}" type="pres">
      <dgm:prSet presAssocID="{93C8FF7E-37C4-4AC2-A6EB-95340BEEC8BA}" presName="rootComposite" presStyleCnt="0"/>
      <dgm:spPr/>
    </dgm:pt>
    <dgm:pt modelId="{B722EE2F-9BBE-4D82-BC38-87FA990C2FCA}" type="pres">
      <dgm:prSet presAssocID="{93C8FF7E-37C4-4AC2-A6EB-95340BEEC8BA}" presName="rootText" presStyleLbl="node2" presStyleIdx="3" presStyleCnt="5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4A5E071C-D69F-4AD6-8642-D9BDE8A7036E}" type="pres">
      <dgm:prSet presAssocID="{93C8FF7E-37C4-4AC2-A6EB-95340BEEC8BA}" presName="rootConnector" presStyleLbl="node2" presStyleIdx="3" presStyleCnt="5"/>
      <dgm:spPr/>
    </dgm:pt>
    <dgm:pt modelId="{DFCE7C78-6F6C-4057-8EFE-781D10EC1EC3}" type="pres">
      <dgm:prSet presAssocID="{93C8FF7E-37C4-4AC2-A6EB-95340BEEC8BA}" presName="hierChild4" presStyleCnt="0"/>
      <dgm:spPr/>
    </dgm:pt>
    <dgm:pt modelId="{47DE156B-D990-45BA-9F84-57EFD470A5F2}" type="pres">
      <dgm:prSet presAssocID="{93C8FF7E-37C4-4AC2-A6EB-95340BEEC8BA}" presName="hierChild5" presStyleCnt="0"/>
      <dgm:spPr/>
    </dgm:pt>
    <dgm:pt modelId="{08E7F2AC-9464-4A3B-98F5-5C5FBC0DA430}" type="pres">
      <dgm:prSet presAssocID="{176E6E6F-6A91-44F2-8158-AFDE515E90EB}" presName="Name37" presStyleLbl="parChTrans1D2" presStyleIdx="4" presStyleCnt="6"/>
      <dgm:spPr/>
    </dgm:pt>
    <dgm:pt modelId="{84E1A95D-4266-44E6-8F6A-732EDD13940F}" type="pres">
      <dgm:prSet presAssocID="{9733F7D4-F7A4-40D2-97A2-EA596FCAD61B}" presName="hierRoot2" presStyleCnt="0">
        <dgm:presLayoutVars>
          <dgm:hierBranch val="init"/>
        </dgm:presLayoutVars>
      </dgm:prSet>
      <dgm:spPr/>
    </dgm:pt>
    <dgm:pt modelId="{CCDC5664-493D-4101-BEA0-ECD1CAD0D03A}" type="pres">
      <dgm:prSet presAssocID="{9733F7D4-F7A4-40D2-97A2-EA596FCAD61B}" presName="rootComposite" presStyleCnt="0"/>
      <dgm:spPr/>
    </dgm:pt>
    <dgm:pt modelId="{9358EDEB-7A29-4AB5-8F41-FFA2AA00B10E}" type="pres">
      <dgm:prSet presAssocID="{9733F7D4-F7A4-40D2-97A2-EA596FCAD61B}" presName="rootText" presStyleLbl="node2" presStyleIdx="4" presStyleCnt="5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0545281A-84CB-461F-93E0-1FA3EDBDA76D}" type="pres">
      <dgm:prSet presAssocID="{9733F7D4-F7A4-40D2-97A2-EA596FCAD61B}" presName="rootConnector" presStyleLbl="node2" presStyleIdx="4" presStyleCnt="5"/>
      <dgm:spPr/>
    </dgm:pt>
    <dgm:pt modelId="{75EFCCF3-102F-43D8-ACD7-2ECDB949445C}" type="pres">
      <dgm:prSet presAssocID="{9733F7D4-F7A4-40D2-97A2-EA596FCAD61B}" presName="hierChild4" presStyleCnt="0"/>
      <dgm:spPr/>
    </dgm:pt>
    <dgm:pt modelId="{303A0659-41C4-42DB-B99A-3625548B3C91}" type="pres">
      <dgm:prSet presAssocID="{47626765-283D-4E0E-A13B-89C2AD209C3D}" presName="Name37" presStyleLbl="parChTrans1D3" presStyleIdx="7" presStyleCnt="12"/>
      <dgm:spPr/>
    </dgm:pt>
    <dgm:pt modelId="{206B9FC0-974F-4386-8168-7470F838FE6B}" type="pres">
      <dgm:prSet presAssocID="{91F76DC8-8125-48F6-9403-1074DCC5FA37}" presName="hierRoot2" presStyleCnt="0">
        <dgm:presLayoutVars>
          <dgm:hierBranch val="init"/>
        </dgm:presLayoutVars>
      </dgm:prSet>
      <dgm:spPr/>
    </dgm:pt>
    <dgm:pt modelId="{38A25C7A-BA59-425A-B5E6-3B062B144690}" type="pres">
      <dgm:prSet presAssocID="{91F76DC8-8125-48F6-9403-1074DCC5FA37}" presName="rootComposite" presStyleCnt="0"/>
      <dgm:spPr/>
    </dgm:pt>
    <dgm:pt modelId="{5BA70031-F344-47CC-9FD5-89098648BCED}" type="pres">
      <dgm:prSet presAssocID="{91F76DC8-8125-48F6-9403-1074DCC5FA37}" presName="rootText" presStyleLbl="node3" presStyleIdx="6" presStyleCnt="11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9A0B1D07-EC1F-45C1-B6E8-2E730F1FFC91}" type="pres">
      <dgm:prSet presAssocID="{91F76DC8-8125-48F6-9403-1074DCC5FA37}" presName="rootConnector" presStyleLbl="node3" presStyleIdx="6" presStyleCnt="11"/>
      <dgm:spPr/>
    </dgm:pt>
    <dgm:pt modelId="{898E2466-77E8-4D83-BCD3-D3AE2393AEC8}" type="pres">
      <dgm:prSet presAssocID="{91F76DC8-8125-48F6-9403-1074DCC5FA37}" presName="hierChild4" presStyleCnt="0"/>
      <dgm:spPr/>
    </dgm:pt>
    <dgm:pt modelId="{E7059276-DF9B-4417-B69F-37A18C3A311F}" type="pres">
      <dgm:prSet presAssocID="{91F76DC8-8125-48F6-9403-1074DCC5FA37}" presName="hierChild5" presStyleCnt="0"/>
      <dgm:spPr/>
    </dgm:pt>
    <dgm:pt modelId="{43EBF539-19AB-4A16-AAD7-EEE46E47BA96}" type="pres">
      <dgm:prSet presAssocID="{1CBECDD4-BB40-4608-82E7-7C76029E89F6}" presName="Name37" presStyleLbl="parChTrans1D3" presStyleIdx="8" presStyleCnt="12"/>
      <dgm:spPr/>
    </dgm:pt>
    <dgm:pt modelId="{D61C4BBD-CCFB-4305-A62C-A25967C4A63E}" type="pres">
      <dgm:prSet presAssocID="{89BF5D5A-5748-4C4A-8FB0-412DF4FBB6D0}" presName="hierRoot2" presStyleCnt="0">
        <dgm:presLayoutVars>
          <dgm:hierBranch val="init"/>
        </dgm:presLayoutVars>
      </dgm:prSet>
      <dgm:spPr/>
    </dgm:pt>
    <dgm:pt modelId="{93F0B612-9E4B-4F7A-993C-C6148591EFB1}" type="pres">
      <dgm:prSet presAssocID="{89BF5D5A-5748-4C4A-8FB0-412DF4FBB6D0}" presName="rootComposite" presStyleCnt="0"/>
      <dgm:spPr/>
    </dgm:pt>
    <dgm:pt modelId="{16E5183C-2F3D-470F-9F83-72F2B0794AC8}" type="pres">
      <dgm:prSet presAssocID="{89BF5D5A-5748-4C4A-8FB0-412DF4FBB6D0}" presName="rootText" presStyleLbl="node3" presStyleIdx="7" presStyleCnt="11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27A33F8B-A0AC-4B57-86C6-9DF2CBC85012}" type="pres">
      <dgm:prSet presAssocID="{89BF5D5A-5748-4C4A-8FB0-412DF4FBB6D0}" presName="rootConnector" presStyleLbl="node3" presStyleIdx="7" presStyleCnt="11"/>
      <dgm:spPr/>
    </dgm:pt>
    <dgm:pt modelId="{24720207-23FC-498B-B9CF-26D72C4C32D0}" type="pres">
      <dgm:prSet presAssocID="{89BF5D5A-5748-4C4A-8FB0-412DF4FBB6D0}" presName="hierChild4" presStyleCnt="0"/>
      <dgm:spPr/>
    </dgm:pt>
    <dgm:pt modelId="{66C073FB-F99F-4453-8ED3-F3BD75E62A2F}" type="pres">
      <dgm:prSet presAssocID="{89BF5D5A-5748-4C4A-8FB0-412DF4FBB6D0}" presName="hierChild5" presStyleCnt="0"/>
      <dgm:spPr/>
    </dgm:pt>
    <dgm:pt modelId="{12047448-C69A-46DB-854A-0593C3492A8B}" type="pres">
      <dgm:prSet presAssocID="{B1537B44-4244-4E3C-85EB-C67E340EEAA1}" presName="Name37" presStyleLbl="parChTrans1D3" presStyleIdx="9" presStyleCnt="12"/>
      <dgm:spPr/>
    </dgm:pt>
    <dgm:pt modelId="{B597445E-DFCE-4316-9E6C-10EB0195607C}" type="pres">
      <dgm:prSet presAssocID="{47C35A98-437B-42A0-908C-7272ADE680A1}" presName="hierRoot2" presStyleCnt="0">
        <dgm:presLayoutVars>
          <dgm:hierBranch val="init"/>
        </dgm:presLayoutVars>
      </dgm:prSet>
      <dgm:spPr/>
    </dgm:pt>
    <dgm:pt modelId="{CDE63848-AE0C-4422-9557-6092DF988807}" type="pres">
      <dgm:prSet presAssocID="{47C35A98-437B-42A0-908C-7272ADE680A1}" presName="rootComposite" presStyleCnt="0"/>
      <dgm:spPr/>
    </dgm:pt>
    <dgm:pt modelId="{85D23D0C-3BEA-45A1-B8AC-21C2EE3FB375}" type="pres">
      <dgm:prSet presAssocID="{47C35A98-437B-42A0-908C-7272ADE680A1}" presName="rootText" presStyleLbl="node3" presStyleIdx="8" presStyleCnt="11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A41D4852-CB65-4C87-AAD7-94DB7B5A1A9D}" type="pres">
      <dgm:prSet presAssocID="{47C35A98-437B-42A0-908C-7272ADE680A1}" presName="rootConnector" presStyleLbl="node3" presStyleIdx="8" presStyleCnt="11"/>
      <dgm:spPr/>
    </dgm:pt>
    <dgm:pt modelId="{0DE1A82F-F53D-487C-9E0C-2D1534005F2A}" type="pres">
      <dgm:prSet presAssocID="{47C35A98-437B-42A0-908C-7272ADE680A1}" presName="hierChild4" presStyleCnt="0"/>
      <dgm:spPr/>
    </dgm:pt>
    <dgm:pt modelId="{397F4901-BA7D-42CE-8453-A3D701186E1E}" type="pres">
      <dgm:prSet presAssocID="{47C35A98-437B-42A0-908C-7272ADE680A1}" presName="hierChild5" presStyleCnt="0"/>
      <dgm:spPr/>
    </dgm:pt>
    <dgm:pt modelId="{69C74B81-4816-4526-9465-46DF5759AC4C}" type="pres">
      <dgm:prSet presAssocID="{EBD0022A-1C63-4C5C-87B4-12F47F5F9F12}" presName="Name37" presStyleLbl="parChTrans1D3" presStyleIdx="10" presStyleCnt="12"/>
      <dgm:spPr/>
    </dgm:pt>
    <dgm:pt modelId="{1266010B-925B-4444-AE2F-83F4F6FC1E0B}" type="pres">
      <dgm:prSet presAssocID="{A165D9FA-6C11-4BED-8474-FEF85722558C}" presName="hierRoot2" presStyleCnt="0">
        <dgm:presLayoutVars>
          <dgm:hierBranch val="init"/>
        </dgm:presLayoutVars>
      </dgm:prSet>
      <dgm:spPr/>
    </dgm:pt>
    <dgm:pt modelId="{687738AB-2B28-401B-9D63-DD7CFE74F409}" type="pres">
      <dgm:prSet presAssocID="{A165D9FA-6C11-4BED-8474-FEF85722558C}" presName="rootComposite" presStyleCnt="0"/>
      <dgm:spPr/>
    </dgm:pt>
    <dgm:pt modelId="{6AECEB20-415F-42BD-8715-B4D9C3B44F82}" type="pres">
      <dgm:prSet presAssocID="{A165D9FA-6C11-4BED-8474-FEF85722558C}" presName="rootText" presStyleLbl="node3" presStyleIdx="9" presStyleCnt="11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1B83960C-447A-4465-8316-52A5446DB2FD}" type="pres">
      <dgm:prSet presAssocID="{A165D9FA-6C11-4BED-8474-FEF85722558C}" presName="rootConnector" presStyleLbl="node3" presStyleIdx="9" presStyleCnt="11"/>
      <dgm:spPr/>
    </dgm:pt>
    <dgm:pt modelId="{222D5A3B-D617-4E6C-84CE-DCFCB55B42F4}" type="pres">
      <dgm:prSet presAssocID="{A165D9FA-6C11-4BED-8474-FEF85722558C}" presName="hierChild4" presStyleCnt="0"/>
      <dgm:spPr/>
    </dgm:pt>
    <dgm:pt modelId="{71CF6708-8122-48CF-A8CF-D6CB07231167}" type="pres">
      <dgm:prSet presAssocID="{A165D9FA-6C11-4BED-8474-FEF85722558C}" presName="hierChild5" presStyleCnt="0"/>
      <dgm:spPr/>
    </dgm:pt>
    <dgm:pt modelId="{4C675AD0-72E9-4C79-AE45-10EC360201AE}" type="pres">
      <dgm:prSet presAssocID="{9DBAD753-1F4F-4D07-83D7-F560AF3CBAA5}" presName="Name37" presStyleLbl="parChTrans1D3" presStyleIdx="11" presStyleCnt="12"/>
      <dgm:spPr/>
    </dgm:pt>
    <dgm:pt modelId="{C399A6AF-9D34-4F17-ABC7-76AA1E237BDD}" type="pres">
      <dgm:prSet presAssocID="{E6F9045F-0424-4B3C-9B0B-CD8B7B9B762E}" presName="hierRoot2" presStyleCnt="0">
        <dgm:presLayoutVars>
          <dgm:hierBranch val="init"/>
        </dgm:presLayoutVars>
      </dgm:prSet>
      <dgm:spPr/>
    </dgm:pt>
    <dgm:pt modelId="{54B8E873-DC66-48C3-8051-89C0C5217E93}" type="pres">
      <dgm:prSet presAssocID="{E6F9045F-0424-4B3C-9B0B-CD8B7B9B762E}" presName="rootComposite" presStyleCnt="0"/>
      <dgm:spPr/>
    </dgm:pt>
    <dgm:pt modelId="{E5EB2A32-8AD7-434D-A3A7-7C2F5FD7977D}" type="pres">
      <dgm:prSet presAssocID="{E6F9045F-0424-4B3C-9B0B-CD8B7B9B762E}" presName="rootText" presStyleLbl="node3" presStyleIdx="10" presStyleCnt="11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612B85A1-E08B-46CE-9968-D46105A2006F}" type="pres">
      <dgm:prSet presAssocID="{E6F9045F-0424-4B3C-9B0B-CD8B7B9B762E}" presName="rootConnector" presStyleLbl="node3" presStyleIdx="10" presStyleCnt="11"/>
      <dgm:spPr/>
    </dgm:pt>
    <dgm:pt modelId="{2E78B62C-D5DD-4E79-B63D-9DF7434FDDDE}" type="pres">
      <dgm:prSet presAssocID="{E6F9045F-0424-4B3C-9B0B-CD8B7B9B762E}" presName="hierChild4" presStyleCnt="0"/>
      <dgm:spPr/>
    </dgm:pt>
    <dgm:pt modelId="{45D897ED-CDA2-4EA9-BE35-A35D146CC79B}" type="pres">
      <dgm:prSet presAssocID="{E6F9045F-0424-4B3C-9B0B-CD8B7B9B762E}" presName="hierChild5" presStyleCnt="0"/>
      <dgm:spPr/>
    </dgm:pt>
    <dgm:pt modelId="{41071663-A810-47BB-870A-0EE395044582}" type="pres">
      <dgm:prSet presAssocID="{9733F7D4-F7A4-40D2-97A2-EA596FCAD61B}" presName="hierChild5" presStyleCnt="0"/>
      <dgm:spPr/>
    </dgm:pt>
    <dgm:pt modelId="{2B5A2360-ED69-4B6A-B9AF-282086E06D9F}" type="pres">
      <dgm:prSet presAssocID="{F2BF4EC2-9E78-4A58-952A-1BB6C602E005}" presName="hierChild3" presStyleCnt="0"/>
      <dgm:spPr/>
    </dgm:pt>
    <dgm:pt modelId="{8D8182EE-34A7-4054-A6A4-70CD55C1C0CE}" type="pres">
      <dgm:prSet presAssocID="{2719CC10-32CC-4C6F-8A85-B7EA8136ED67}" presName="Name111" presStyleLbl="parChTrans1D2" presStyleIdx="5" presStyleCnt="6"/>
      <dgm:spPr/>
    </dgm:pt>
    <dgm:pt modelId="{CCE35B1F-06C5-473D-83D7-5C7C20D12B6D}" type="pres">
      <dgm:prSet presAssocID="{FBCCA294-F491-4DC1-8F6B-D2FA5FA77449}" presName="hierRoot3" presStyleCnt="0">
        <dgm:presLayoutVars>
          <dgm:hierBranch val="init"/>
        </dgm:presLayoutVars>
      </dgm:prSet>
      <dgm:spPr/>
    </dgm:pt>
    <dgm:pt modelId="{0B57DE6D-B8B8-4D40-90D4-B33E25996FE9}" type="pres">
      <dgm:prSet presAssocID="{FBCCA294-F491-4DC1-8F6B-D2FA5FA77449}" presName="rootComposite3" presStyleCnt="0"/>
      <dgm:spPr/>
    </dgm:pt>
    <dgm:pt modelId="{31494846-30AD-4467-B18D-5F23B26ECFB6}" type="pres">
      <dgm:prSet presAssocID="{FBCCA294-F491-4DC1-8F6B-D2FA5FA77449}" presName="rootText3" presStyleLbl="asst1" presStyleIdx="0" presStyleCnt="1" custScaleX="136443" custScaleY="147904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C1874758-79B2-418D-8316-72AA83983D10}" type="pres">
      <dgm:prSet presAssocID="{FBCCA294-F491-4DC1-8F6B-D2FA5FA77449}" presName="rootConnector3" presStyleLbl="asst1" presStyleIdx="0" presStyleCnt="1"/>
      <dgm:spPr/>
    </dgm:pt>
    <dgm:pt modelId="{608B6DE4-13FB-43AC-AC87-9E4B1DF382DE}" type="pres">
      <dgm:prSet presAssocID="{FBCCA294-F491-4DC1-8F6B-D2FA5FA77449}" presName="hierChild6" presStyleCnt="0"/>
      <dgm:spPr/>
    </dgm:pt>
    <dgm:pt modelId="{E61B5574-7351-490F-9978-4F1C61DE275D}" type="pres">
      <dgm:prSet presAssocID="{FBCCA294-F491-4DC1-8F6B-D2FA5FA77449}" presName="hierChild7" presStyleCnt="0"/>
      <dgm:spPr/>
    </dgm:pt>
  </dgm:ptLst>
  <dgm:cxnLst>
    <dgm:cxn modelId="{404115A2-A655-461B-B1CD-2B7FFEEF5770}" type="presOf" srcId="{9DBAD753-1F4F-4D07-83D7-F560AF3CBAA5}" destId="{4C675AD0-72E9-4C79-AE45-10EC360201AE}" srcOrd="0" destOrd="0" presId="urn:microsoft.com/office/officeart/2005/8/layout/orgChart1"/>
    <dgm:cxn modelId="{9130F9C0-79E4-4877-A8B5-AF4429D0D14F}" type="presOf" srcId="{FB033504-C3C9-43B3-A249-24AAACC15E01}" destId="{D922DC9B-4030-40FE-A25B-BF30090873DF}" srcOrd="0" destOrd="0" presId="urn:microsoft.com/office/officeart/2005/8/layout/orgChart1"/>
    <dgm:cxn modelId="{02B1D02C-A3EF-4D99-B88D-B01AD48B1C58}" type="presOf" srcId="{17AE926A-1DEA-4914-BF7C-1E1DC92E6F18}" destId="{18A92E3B-4DCA-4624-BF1F-1560F315EAF3}" srcOrd="0" destOrd="0" presId="urn:microsoft.com/office/officeart/2005/8/layout/orgChart1"/>
    <dgm:cxn modelId="{88A2A64D-530A-44FC-9ECA-69A6BB6EFC70}" srcId="{F2BF4EC2-9E78-4A58-952A-1BB6C602E005}" destId="{E696AE96-D502-401A-949C-6F4B54ECECA5}" srcOrd="1" destOrd="0" parTransId="{1C0640F1-2377-4E7A-8BDF-C60DCC36FC29}" sibTransId="{9E3A40B9-4076-429D-96D8-19BCB1E9BC65}"/>
    <dgm:cxn modelId="{5BDD6D12-901A-4B71-BC6C-97BFD14394DA}" srcId="{6C432A1E-47F3-478C-A5D4-7EB39AB21345}" destId="{F2BF4EC2-9E78-4A58-952A-1BB6C602E005}" srcOrd="0" destOrd="0" parTransId="{F8BF474F-4159-4738-95B5-E70B2AAE3190}" sibTransId="{711034D2-75A2-43DB-B4C5-392327577E2F}"/>
    <dgm:cxn modelId="{5157191A-67EB-410C-B54E-E6985DA50D95}" type="presOf" srcId="{9733F7D4-F7A4-40D2-97A2-EA596FCAD61B}" destId="{9358EDEB-7A29-4AB5-8F41-FFA2AA00B10E}" srcOrd="0" destOrd="0" presId="urn:microsoft.com/office/officeart/2005/8/layout/orgChart1"/>
    <dgm:cxn modelId="{2FC0A5A5-0946-4EBB-B020-A856BF1E8580}" type="presOf" srcId="{7AEABFAB-7EBE-46CB-A7EC-E6238DB8086A}" destId="{1B5B3D15-EDF9-4C9D-A0A2-6E0C64CDE3C3}" srcOrd="0" destOrd="0" presId="urn:microsoft.com/office/officeart/2005/8/layout/orgChart1"/>
    <dgm:cxn modelId="{AB9C6C00-CE52-4730-90C8-F698EE84AF72}" type="presOf" srcId="{6C432A1E-47F3-478C-A5D4-7EB39AB21345}" destId="{31C81BEE-AD53-4584-97D4-7424B7B5A883}" srcOrd="0" destOrd="0" presId="urn:microsoft.com/office/officeart/2005/8/layout/orgChart1"/>
    <dgm:cxn modelId="{B24E8937-FFAD-487C-B246-7A60FEC32E45}" type="presOf" srcId="{38EB2874-15DE-4267-92AA-C693053363B1}" destId="{CD019FD8-9630-49CF-9FA7-A78802D3F10A}" srcOrd="0" destOrd="0" presId="urn:microsoft.com/office/officeart/2005/8/layout/orgChart1"/>
    <dgm:cxn modelId="{E00BCF6F-D9E7-4009-8532-376531249744}" type="presOf" srcId="{0615BA15-24F3-4D17-9AEF-A20E04B034AC}" destId="{6859F323-7B17-4126-BC66-DBC527016B2B}" srcOrd="0" destOrd="0" presId="urn:microsoft.com/office/officeart/2005/8/layout/orgChart1"/>
    <dgm:cxn modelId="{ECE4F225-E041-4862-BB68-54E2557DA336}" type="presOf" srcId="{F2BF4EC2-9E78-4A58-952A-1BB6C602E005}" destId="{4E954623-B7CD-4175-BBB7-77BFBAA29DDD}" srcOrd="0" destOrd="0" presId="urn:microsoft.com/office/officeart/2005/8/layout/orgChart1"/>
    <dgm:cxn modelId="{5126A928-F97D-4DE8-9185-0C160CFEBB0A}" srcId="{9733F7D4-F7A4-40D2-97A2-EA596FCAD61B}" destId="{47C35A98-437B-42A0-908C-7272ADE680A1}" srcOrd="2" destOrd="0" parTransId="{B1537B44-4244-4E3C-85EB-C67E340EEAA1}" sibTransId="{EBBC507D-E07F-47D5-B9C3-77ECE4035F9E}"/>
    <dgm:cxn modelId="{F73A758F-31E4-4CC8-AF66-1553CD5474B4}" srcId="{F2BF4EC2-9E78-4A58-952A-1BB6C602E005}" destId="{E77862AA-9531-4480-A384-EB55331B2893}" srcOrd="3" destOrd="0" parTransId="{286BC4D2-F5E0-4093-9165-21FEDBAFA1F5}" sibTransId="{4C1D17F3-1924-4900-BC64-DF6EA68C8CB4}"/>
    <dgm:cxn modelId="{DB313F45-5853-47BC-AD62-F831025AFB30}" type="presOf" srcId="{91F76DC8-8125-48F6-9403-1074DCC5FA37}" destId="{9A0B1D07-EC1F-45C1-B6E8-2E730F1FFC91}" srcOrd="1" destOrd="0" presId="urn:microsoft.com/office/officeart/2005/8/layout/orgChart1"/>
    <dgm:cxn modelId="{7DBAFD3F-5B9F-4BDD-980B-27CDCD9D5EC4}" type="presOf" srcId="{7AEABFAB-7EBE-46CB-A7EC-E6238DB8086A}" destId="{FE40E2D5-6656-4ED0-83D9-4275D7604EA6}" srcOrd="1" destOrd="0" presId="urn:microsoft.com/office/officeart/2005/8/layout/orgChart1"/>
    <dgm:cxn modelId="{0D23580B-6823-4AF7-ACF8-700F9160837D}" type="presOf" srcId="{286BC4D2-F5E0-4093-9165-21FEDBAFA1F5}" destId="{5489CCF7-5FA1-4ACF-8AD4-44F1FE653EFE}" srcOrd="0" destOrd="0" presId="urn:microsoft.com/office/officeart/2005/8/layout/orgChart1"/>
    <dgm:cxn modelId="{86F4E241-F0A0-4ED6-90CF-49168EFEEB95}" type="presOf" srcId="{47C35A98-437B-42A0-908C-7272ADE680A1}" destId="{85D23D0C-3BEA-45A1-B8AC-21C2EE3FB375}" srcOrd="0" destOrd="0" presId="urn:microsoft.com/office/officeart/2005/8/layout/orgChart1"/>
    <dgm:cxn modelId="{EF393DF7-0EB9-472F-AD85-869ECF1DAA83}" type="presOf" srcId="{85AB21EA-DA14-4D94-BA7C-CC6D7EA4D61F}" destId="{CA73F870-EFBE-4A78-ACE0-D5CE1D08983C}" srcOrd="0" destOrd="0" presId="urn:microsoft.com/office/officeart/2005/8/layout/orgChart1"/>
    <dgm:cxn modelId="{4F2DD03D-D152-475A-8E45-3A45F78791C2}" type="presOf" srcId="{3454A54E-7465-478D-88FF-23A2D9CF2988}" destId="{57D7F792-A03C-4FF9-825F-EFDFC23B7ABC}" srcOrd="0" destOrd="0" presId="urn:microsoft.com/office/officeart/2005/8/layout/orgChart1"/>
    <dgm:cxn modelId="{1C0AE944-E86F-46EC-9105-7536E4E6EFA9}" srcId="{E77862AA-9531-4480-A384-EB55331B2893}" destId="{8E212D8E-F7D6-4194-96A9-9568CD55AB65}" srcOrd="0" destOrd="0" parTransId="{92C3C377-D187-4AA8-8E3F-2DF1B5BCF5D9}" sibTransId="{C9E3D462-B6B4-4014-A7EA-915687B13CC1}"/>
    <dgm:cxn modelId="{67BF2785-1E7F-4359-957C-E8102CB7F3BB}" type="presOf" srcId="{FBCCA294-F491-4DC1-8F6B-D2FA5FA77449}" destId="{C1874758-79B2-418D-8316-72AA83983D10}" srcOrd="1" destOrd="0" presId="urn:microsoft.com/office/officeart/2005/8/layout/orgChart1"/>
    <dgm:cxn modelId="{A4FF436C-1815-45CD-AD7D-3835B06C862C}" type="presOf" srcId="{47626765-283D-4E0E-A13B-89C2AD209C3D}" destId="{303A0659-41C4-42DB-B99A-3625548B3C91}" srcOrd="0" destOrd="0" presId="urn:microsoft.com/office/officeart/2005/8/layout/orgChart1"/>
    <dgm:cxn modelId="{7B93A04F-19A5-4125-BF95-5EC7898922C5}" srcId="{E77862AA-9531-4480-A384-EB55331B2893}" destId="{0615BA15-24F3-4D17-9AEF-A20E04B034AC}" srcOrd="1" destOrd="0" parTransId="{38EB2874-15DE-4267-92AA-C693053363B1}" sibTransId="{622C7EE8-A085-4539-8C8A-437BEA02F589}"/>
    <dgm:cxn modelId="{632E5E78-31E9-4905-8FB1-A431080791F8}" type="presOf" srcId="{93C8FF7E-37C4-4AC2-A6EB-95340BEEC8BA}" destId="{B722EE2F-9BBE-4D82-BC38-87FA990C2FCA}" srcOrd="0" destOrd="0" presId="urn:microsoft.com/office/officeart/2005/8/layout/orgChart1"/>
    <dgm:cxn modelId="{7A6A2E46-2B74-4226-9C07-A866AA6C7692}" srcId="{F2BF4EC2-9E78-4A58-952A-1BB6C602E005}" destId="{93C8FF7E-37C4-4AC2-A6EB-95340BEEC8BA}" srcOrd="4" destOrd="0" parTransId="{30EA46AA-79EC-4944-8FB6-730CA117D7E5}" sibTransId="{AD206D7C-E9E2-454C-AD76-59E53656203F}"/>
    <dgm:cxn modelId="{A270A09D-5FF4-4A8C-BBEA-6A188DDA37A0}" srcId="{F2BF4EC2-9E78-4A58-952A-1BB6C602E005}" destId="{17AE926A-1DEA-4914-BF7C-1E1DC92E6F18}" srcOrd="2" destOrd="0" parTransId="{75E0DA55-8382-49C8-BEF0-276B4376ABCC}" sibTransId="{C84DE6FA-D3E0-46F6-A33C-E868A6C74F59}"/>
    <dgm:cxn modelId="{7C215368-E767-49DA-97C4-D9F23F2540EA}" type="presOf" srcId="{E77862AA-9531-4480-A384-EB55331B2893}" destId="{B71D1F09-A613-48E8-8549-08FE3B1F13CE}" srcOrd="1" destOrd="0" presId="urn:microsoft.com/office/officeart/2005/8/layout/orgChart1"/>
    <dgm:cxn modelId="{9DFB45A9-B81C-4368-B6E7-A8C43C156F57}" type="presOf" srcId="{89BF5D5A-5748-4C4A-8FB0-412DF4FBB6D0}" destId="{16E5183C-2F3D-470F-9F83-72F2B0794AC8}" srcOrd="0" destOrd="0" presId="urn:microsoft.com/office/officeart/2005/8/layout/orgChart1"/>
    <dgm:cxn modelId="{1EA6C605-E57B-4C87-8C21-009B02297443}" type="presOf" srcId="{F7F5C5CC-9E6F-4EB2-86B3-C33BE2854E00}" destId="{6C74E9F0-BB99-4F00-A391-3270AFCE8D9E}" srcOrd="0" destOrd="0" presId="urn:microsoft.com/office/officeart/2005/8/layout/orgChart1"/>
    <dgm:cxn modelId="{4C0045CB-86CD-4240-B96A-0BB68E3D61AA}" srcId="{E696AE96-D502-401A-949C-6F4B54ECECA5}" destId="{7AEABFAB-7EBE-46CB-A7EC-E6238DB8086A}" srcOrd="3" destOrd="0" parTransId="{A622619B-4983-41FE-A331-2550EF8C91F3}" sibTransId="{FC17DBF4-045E-41F4-8F3D-645F2C857296}"/>
    <dgm:cxn modelId="{2DEF5126-7597-446B-A8E3-6C96A9FE64BC}" type="presOf" srcId="{B1537B44-4244-4E3C-85EB-C67E340EEAA1}" destId="{12047448-C69A-46DB-854A-0593C3492A8B}" srcOrd="0" destOrd="0" presId="urn:microsoft.com/office/officeart/2005/8/layout/orgChart1"/>
    <dgm:cxn modelId="{C26C2665-62EF-4DFE-8A24-3A6169763B9F}" type="presOf" srcId="{17AE926A-1DEA-4914-BF7C-1E1DC92E6F18}" destId="{3FE2F46F-CB93-4030-8C25-6A1CAFCE9041}" srcOrd="1" destOrd="0" presId="urn:microsoft.com/office/officeart/2005/8/layout/orgChart1"/>
    <dgm:cxn modelId="{6F9EB399-9D27-4F56-9AF1-557C54DE4015}" type="presOf" srcId="{E77862AA-9531-4480-A384-EB55331B2893}" destId="{713251E4-4692-4B46-8795-E8BC916F7B6B}" srcOrd="0" destOrd="0" presId="urn:microsoft.com/office/officeart/2005/8/layout/orgChart1"/>
    <dgm:cxn modelId="{0AE6B38C-6466-44CC-A3A7-43F0D9773618}" type="presOf" srcId="{93C8FF7E-37C4-4AC2-A6EB-95340BEEC8BA}" destId="{4A5E071C-D69F-4AD6-8642-D9BDE8A7036E}" srcOrd="1" destOrd="0" presId="urn:microsoft.com/office/officeart/2005/8/layout/orgChart1"/>
    <dgm:cxn modelId="{918DA5FA-56C8-45E0-A0B2-2F71F48D9340}" type="presOf" srcId="{5255F71C-6060-49AD-9614-F6B80BCF5A09}" destId="{5F812AFE-FD77-47A5-A4C5-D65EBA068B16}" srcOrd="0" destOrd="0" presId="urn:microsoft.com/office/officeart/2005/8/layout/orgChart1"/>
    <dgm:cxn modelId="{D789A9AA-05F7-4082-ABA3-1FFDD06415F0}" srcId="{E696AE96-D502-401A-949C-6F4B54ECECA5}" destId="{F7F5C5CC-9E6F-4EB2-86B3-C33BE2854E00}" srcOrd="1" destOrd="0" parTransId="{FB033504-C3C9-43B3-A249-24AAACC15E01}" sibTransId="{7AC690A6-B55E-4A49-A709-D20FA9983CFB}"/>
    <dgm:cxn modelId="{7476673F-EC26-49D3-9C58-068BF36199FE}" type="presOf" srcId="{9733F7D4-F7A4-40D2-97A2-EA596FCAD61B}" destId="{0545281A-84CB-461F-93E0-1FA3EDBDA76D}" srcOrd="1" destOrd="0" presId="urn:microsoft.com/office/officeart/2005/8/layout/orgChart1"/>
    <dgm:cxn modelId="{5CA203C2-03CD-4AD4-84EA-16BD79114397}" srcId="{9733F7D4-F7A4-40D2-97A2-EA596FCAD61B}" destId="{91F76DC8-8125-48F6-9403-1074DCC5FA37}" srcOrd="0" destOrd="0" parTransId="{47626765-283D-4E0E-A13B-89C2AD209C3D}" sibTransId="{93285ECC-0FA2-4F91-9D88-90648AB2FEED}"/>
    <dgm:cxn modelId="{8BDA89EF-772C-42FC-BF77-22AA4A1388E8}" type="presOf" srcId="{A165D9FA-6C11-4BED-8474-FEF85722558C}" destId="{1B83960C-447A-4465-8316-52A5446DB2FD}" srcOrd="1" destOrd="0" presId="urn:microsoft.com/office/officeart/2005/8/layout/orgChart1"/>
    <dgm:cxn modelId="{6F35FA97-1864-4258-9C1E-6841076CEF09}" type="presOf" srcId="{30EA46AA-79EC-4944-8FB6-730CA117D7E5}" destId="{C4ECFE14-8653-445A-B80F-FF3D199CEE21}" srcOrd="0" destOrd="0" presId="urn:microsoft.com/office/officeart/2005/8/layout/orgChart1"/>
    <dgm:cxn modelId="{AC520C4E-B2EB-4E11-9DD9-DC516591F49A}" type="presOf" srcId="{1CBECDD4-BB40-4608-82E7-7C76029E89F6}" destId="{43EBF539-19AB-4A16-AAD7-EEE46E47BA96}" srcOrd="0" destOrd="0" presId="urn:microsoft.com/office/officeart/2005/8/layout/orgChart1"/>
    <dgm:cxn modelId="{364F1A84-AB8C-4FC4-B116-D62D26F93189}" srcId="{9733F7D4-F7A4-40D2-97A2-EA596FCAD61B}" destId="{A165D9FA-6C11-4BED-8474-FEF85722558C}" srcOrd="3" destOrd="0" parTransId="{EBD0022A-1C63-4C5C-87B4-12F47F5F9F12}" sibTransId="{C7711E59-7DE2-41F1-812D-62424A83CEC2}"/>
    <dgm:cxn modelId="{04688ED8-F43B-4F59-98A1-C35C64F0C258}" type="presOf" srcId="{8E212D8E-F7D6-4194-96A9-9568CD55AB65}" destId="{D2C4B2E7-8736-409D-AD4A-C1955F98735B}" srcOrd="0" destOrd="0" presId="urn:microsoft.com/office/officeart/2005/8/layout/orgChart1"/>
    <dgm:cxn modelId="{237455DF-081B-455F-BE1A-948DE60A3FE9}" type="presOf" srcId="{85AB21EA-DA14-4D94-BA7C-CC6D7EA4D61F}" destId="{C5544C8F-C1CE-4427-9C6E-6F53ADD6EB85}" srcOrd="1" destOrd="0" presId="urn:microsoft.com/office/officeart/2005/8/layout/orgChart1"/>
    <dgm:cxn modelId="{0F27B6AA-2EBD-49E7-BA5A-BBA3FBCF97B6}" type="presOf" srcId="{176E6E6F-6A91-44F2-8158-AFDE515E90EB}" destId="{08E7F2AC-9464-4A3B-98F5-5C5FBC0DA430}" srcOrd="0" destOrd="0" presId="urn:microsoft.com/office/officeart/2005/8/layout/orgChart1"/>
    <dgm:cxn modelId="{55248C8D-9116-4EE7-A721-C173186D36F2}" type="presOf" srcId="{A165D9FA-6C11-4BED-8474-FEF85722558C}" destId="{6AECEB20-415F-42BD-8715-B4D9C3B44F82}" srcOrd="0" destOrd="0" presId="urn:microsoft.com/office/officeart/2005/8/layout/orgChart1"/>
    <dgm:cxn modelId="{EC0242BE-527D-4B55-B9C9-F8E4C82081C1}" srcId="{E77862AA-9531-4480-A384-EB55331B2893}" destId="{3353B320-8D70-47A8-B1E3-D97A19979671}" srcOrd="2" destOrd="0" parTransId="{5255F71C-6060-49AD-9614-F6B80BCF5A09}" sibTransId="{61CE1390-5569-48E5-BE8F-581AEF4E93FE}"/>
    <dgm:cxn modelId="{9215DDAC-57A1-4180-900E-435CBD172D30}" type="presOf" srcId="{8E212D8E-F7D6-4194-96A9-9568CD55AB65}" destId="{2A4FB5DE-DB61-43A0-8AF4-6AEDF79CC078}" srcOrd="1" destOrd="0" presId="urn:microsoft.com/office/officeart/2005/8/layout/orgChart1"/>
    <dgm:cxn modelId="{B5EC8AB5-F886-49D0-A852-ADD59A3B7D0F}" type="presOf" srcId="{92C3C377-D187-4AA8-8E3F-2DF1B5BCF5D9}" destId="{1B43A830-4105-4E4E-85C8-9C3494971B43}" srcOrd="0" destOrd="0" presId="urn:microsoft.com/office/officeart/2005/8/layout/orgChart1"/>
    <dgm:cxn modelId="{BB85849C-8D8D-44EE-89F2-BAFD3FB6F59B}" type="presOf" srcId="{47C35A98-437B-42A0-908C-7272ADE680A1}" destId="{A41D4852-CB65-4C87-AAD7-94DB7B5A1A9D}" srcOrd="1" destOrd="0" presId="urn:microsoft.com/office/officeart/2005/8/layout/orgChart1"/>
    <dgm:cxn modelId="{28DE7E01-5911-4469-BAE6-BC3FE1A44F7E}" srcId="{E696AE96-D502-401A-949C-6F4B54ECECA5}" destId="{85AB21EA-DA14-4D94-BA7C-CC6D7EA4D61F}" srcOrd="2" destOrd="0" parTransId="{E5211A08-0F60-4104-9957-C5A1A3F3C724}" sibTransId="{1A2088D7-0AE5-4ED1-AEE6-C8FEA386D063}"/>
    <dgm:cxn modelId="{91989611-436B-4ABF-9784-33BF1914423B}" srcId="{9733F7D4-F7A4-40D2-97A2-EA596FCAD61B}" destId="{89BF5D5A-5748-4C4A-8FB0-412DF4FBB6D0}" srcOrd="1" destOrd="0" parTransId="{1CBECDD4-BB40-4608-82E7-7C76029E89F6}" sibTransId="{9498A7C3-0666-4927-AEC9-96910B75FEDC}"/>
    <dgm:cxn modelId="{EF508B17-4464-431C-861A-7ED905A46506}" type="presOf" srcId="{E696AE96-D502-401A-949C-6F4B54ECECA5}" destId="{572921C0-5CE1-497B-8972-C6F7E6325355}" srcOrd="0" destOrd="0" presId="urn:microsoft.com/office/officeart/2005/8/layout/orgChart1"/>
    <dgm:cxn modelId="{72B076DF-6271-4560-92A7-D168784D3593}" type="presOf" srcId="{E696AE96-D502-401A-949C-6F4B54ECECA5}" destId="{901F327F-1A1F-4658-BD10-55DDF7CA9807}" srcOrd="1" destOrd="0" presId="urn:microsoft.com/office/officeart/2005/8/layout/orgChart1"/>
    <dgm:cxn modelId="{2E69C811-3516-45EC-A012-051B5FD7BFC8}" type="presOf" srcId="{2719CC10-32CC-4C6F-8A85-B7EA8136ED67}" destId="{8D8182EE-34A7-4054-A6A4-70CD55C1C0CE}" srcOrd="0" destOrd="0" presId="urn:microsoft.com/office/officeart/2005/8/layout/orgChart1"/>
    <dgm:cxn modelId="{4B2A2625-FD21-41EF-AD81-67DED9CD81D4}" type="presOf" srcId="{EBD0022A-1C63-4C5C-87B4-12F47F5F9F12}" destId="{69C74B81-4816-4526-9465-46DF5759AC4C}" srcOrd="0" destOrd="0" presId="urn:microsoft.com/office/officeart/2005/8/layout/orgChart1"/>
    <dgm:cxn modelId="{0D6FF605-DC88-4C88-959D-9D3DE19EA38D}" type="presOf" srcId="{0615BA15-24F3-4D17-9AEF-A20E04B034AC}" destId="{ACA5A966-E378-4150-863D-3241EB4C3C00}" srcOrd="1" destOrd="0" presId="urn:microsoft.com/office/officeart/2005/8/layout/orgChart1"/>
    <dgm:cxn modelId="{CD51FEB8-814E-47CC-8114-F3874E1743C3}" type="presOf" srcId="{75E0DA55-8382-49C8-BEF0-276B4376ABCC}" destId="{8BDE2A36-3970-4FE5-A009-DCA694B3680C}" srcOrd="0" destOrd="0" presId="urn:microsoft.com/office/officeart/2005/8/layout/orgChart1"/>
    <dgm:cxn modelId="{5A92068F-DDB7-44F4-9952-C6B2B43DB9E9}" type="presOf" srcId="{A622619B-4983-41FE-A331-2550EF8C91F3}" destId="{6B689AE0-68C9-4B18-9BA8-649DFC5512FA}" srcOrd="0" destOrd="0" presId="urn:microsoft.com/office/officeart/2005/8/layout/orgChart1"/>
    <dgm:cxn modelId="{2C7C1CC7-FEA1-41D6-8623-4A682CA3E02A}" type="presOf" srcId="{E5211A08-0F60-4104-9957-C5A1A3F3C724}" destId="{84C92174-F829-4A67-B88D-6081F9F88878}" srcOrd="0" destOrd="0" presId="urn:microsoft.com/office/officeart/2005/8/layout/orgChart1"/>
    <dgm:cxn modelId="{FBFF627B-0086-4324-8B3C-DB761AE1C621}" type="presOf" srcId="{3353B320-8D70-47A8-B1E3-D97A19979671}" destId="{9E788B3B-4B99-4739-A2CA-670D28233D2C}" srcOrd="1" destOrd="0" presId="urn:microsoft.com/office/officeart/2005/8/layout/orgChart1"/>
    <dgm:cxn modelId="{62E427FC-68DB-4406-ADB7-D69ABB70C8D1}" type="presOf" srcId="{91F76DC8-8125-48F6-9403-1074DCC5FA37}" destId="{5BA70031-F344-47CC-9FD5-89098648BCED}" srcOrd="0" destOrd="0" presId="urn:microsoft.com/office/officeart/2005/8/layout/orgChart1"/>
    <dgm:cxn modelId="{D93A0177-AE4E-4DCD-88FC-771C472D6E20}" type="presOf" srcId="{FBCCA294-F491-4DC1-8F6B-D2FA5FA77449}" destId="{31494846-30AD-4467-B18D-5F23B26ECFB6}" srcOrd="0" destOrd="0" presId="urn:microsoft.com/office/officeart/2005/8/layout/orgChart1"/>
    <dgm:cxn modelId="{AD732044-175D-495E-ABF1-411A35E36826}" type="presOf" srcId="{1C0640F1-2377-4E7A-8BDF-C60DCC36FC29}" destId="{6DA59E7B-4238-4661-B3BE-60A6AF37C6AE}" srcOrd="0" destOrd="0" presId="urn:microsoft.com/office/officeart/2005/8/layout/orgChart1"/>
    <dgm:cxn modelId="{159DD7A7-D310-41FC-9BCF-69BB086EC644}" srcId="{F2BF4EC2-9E78-4A58-952A-1BB6C602E005}" destId="{FBCCA294-F491-4DC1-8F6B-D2FA5FA77449}" srcOrd="0" destOrd="0" parTransId="{2719CC10-32CC-4C6F-8A85-B7EA8136ED67}" sibTransId="{747B79C4-A4E7-4D02-9D27-70F1C29C94CC}"/>
    <dgm:cxn modelId="{1ADE26D4-3808-46B7-B173-B2722A0B871D}" srcId="{9733F7D4-F7A4-40D2-97A2-EA596FCAD61B}" destId="{E6F9045F-0424-4B3C-9B0B-CD8B7B9B762E}" srcOrd="4" destOrd="0" parTransId="{9DBAD753-1F4F-4D07-83D7-F560AF3CBAA5}" sibTransId="{09336458-5751-4280-84F5-067C9EFE0620}"/>
    <dgm:cxn modelId="{3D3DD3AA-AFC3-4011-9FD5-0F5BD09E9C96}" type="presOf" srcId="{A5AC1752-54EE-42D1-B64A-E88EBDFD4CAB}" destId="{68F643FD-09AC-46E5-A0D9-67E233CDE61E}" srcOrd="0" destOrd="0" presId="urn:microsoft.com/office/officeart/2005/8/layout/orgChart1"/>
    <dgm:cxn modelId="{535B56EF-DC45-4086-9B10-DD930D45A68F}" type="presOf" srcId="{E6F9045F-0424-4B3C-9B0B-CD8B7B9B762E}" destId="{612B85A1-E08B-46CE-9968-D46105A2006F}" srcOrd="1" destOrd="0" presId="urn:microsoft.com/office/officeart/2005/8/layout/orgChart1"/>
    <dgm:cxn modelId="{7FEECC49-BBBD-4536-8AAE-52BC979BB0A8}" type="presOf" srcId="{F2BF4EC2-9E78-4A58-952A-1BB6C602E005}" destId="{04A04617-87BD-4595-AEAA-55E7B5F60F1C}" srcOrd="1" destOrd="0" presId="urn:microsoft.com/office/officeart/2005/8/layout/orgChart1"/>
    <dgm:cxn modelId="{EFEC9BC5-9F38-4A21-BD1A-4CA5C263D80C}" srcId="{E696AE96-D502-401A-949C-6F4B54ECECA5}" destId="{A5AC1752-54EE-42D1-B64A-E88EBDFD4CAB}" srcOrd="0" destOrd="0" parTransId="{3454A54E-7465-478D-88FF-23A2D9CF2988}" sibTransId="{586FC50A-7D63-421B-889B-7842B0B404CF}"/>
    <dgm:cxn modelId="{FD67CDF1-1216-4096-8B50-5D92B4EAB1A7}" type="presOf" srcId="{3353B320-8D70-47A8-B1E3-D97A19979671}" destId="{FEDA658E-CD61-491D-9E8A-576481EC3843}" srcOrd="0" destOrd="0" presId="urn:microsoft.com/office/officeart/2005/8/layout/orgChart1"/>
    <dgm:cxn modelId="{A6A196A6-76F0-491E-9ED2-AEBC0FACD15E}" type="presOf" srcId="{F7F5C5CC-9E6F-4EB2-86B3-C33BE2854E00}" destId="{E7D9D055-578A-454A-A595-8C0920714359}" srcOrd="1" destOrd="0" presId="urn:microsoft.com/office/officeart/2005/8/layout/orgChart1"/>
    <dgm:cxn modelId="{3CB32DA4-EF9C-4F37-924C-DB4E0F8E5219}" type="presOf" srcId="{A5AC1752-54EE-42D1-B64A-E88EBDFD4CAB}" destId="{168FCAF4-7029-41F1-BA5B-89905EABA543}" srcOrd="1" destOrd="0" presId="urn:microsoft.com/office/officeart/2005/8/layout/orgChart1"/>
    <dgm:cxn modelId="{4726DD51-EB21-474C-BE2F-CCC939937B00}" srcId="{F2BF4EC2-9E78-4A58-952A-1BB6C602E005}" destId="{9733F7D4-F7A4-40D2-97A2-EA596FCAD61B}" srcOrd="5" destOrd="0" parTransId="{176E6E6F-6A91-44F2-8158-AFDE515E90EB}" sibTransId="{3F98C766-BFF0-4930-B459-1262C53DABC6}"/>
    <dgm:cxn modelId="{75B9E3D1-13C0-4F52-8043-0D40050A6228}" type="presOf" srcId="{89BF5D5A-5748-4C4A-8FB0-412DF4FBB6D0}" destId="{27A33F8B-A0AC-4B57-86C6-9DF2CBC85012}" srcOrd="1" destOrd="0" presId="urn:microsoft.com/office/officeart/2005/8/layout/orgChart1"/>
    <dgm:cxn modelId="{2D10BF9F-739C-4090-8AB3-FF45AA48F746}" type="presOf" srcId="{E6F9045F-0424-4B3C-9B0B-CD8B7B9B762E}" destId="{E5EB2A32-8AD7-434D-A3A7-7C2F5FD7977D}" srcOrd="0" destOrd="0" presId="urn:microsoft.com/office/officeart/2005/8/layout/orgChart1"/>
    <dgm:cxn modelId="{1C32C3B8-C85A-4DE3-8707-1F540C900492}" type="presParOf" srcId="{31C81BEE-AD53-4584-97D4-7424B7B5A883}" destId="{CC4C4297-07D5-4596-9CA1-1FF002772047}" srcOrd="0" destOrd="0" presId="urn:microsoft.com/office/officeart/2005/8/layout/orgChart1"/>
    <dgm:cxn modelId="{6513FF1A-F66B-4643-B030-B3DF649CA41A}" type="presParOf" srcId="{CC4C4297-07D5-4596-9CA1-1FF002772047}" destId="{3F0B7349-2CD1-4759-ACA1-6C71811EA5BC}" srcOrd="0" destOrd="0" presId="urn:microsoft.com/office/officeart/2005/8/layout/orgChart1"/>
    <dgm:cxn modelId="{7A2894BC-E7B5-463C-93B3-5747FB3F767E}" type="presParOf" srcId="{3F0B7349-2CD1-4759-ACA1-6C71811EA5BC}" destId="{4E954623-B7CD-4175-BBB7-77BFBAA29DDD}" srcOrd="0" destOrd="0" presId="urn:microsoft.com/office/officeart/2005/8/layout/orgChart1"/>
    <dgm:cxn modelId="{07F351F8-23C9-413C-B708-422A66BD9A00}" type="presParOf" srcId="{3F0B7349-2CD1-4759-ACA1-6C71811EA5BC}" destId="{04A04617-87BD-4595-AEAA-55E7B5F60F1C}" srcOrd="1" destOrd="0" presId="urn:microsoft.com/office/officeart/2005/8/layout/orgChart1"/>
    <dgm:cxn modelId="{A558ABA0-992F-40D8-B44A-47DAB9C23738}" type="presParOf" srcId="{CC4C4297-07D5-4596-9CA1-1FF002772047}" destId="{2F8F214F-C8B0-4199-B4F6-AA955339ED4B}" srcOrd="1" destOrd="0" presId="urn:microsoft.com/office/officeart/2005/8/layout/orgChart1"/>
    <dgm:cxn modelId="{7A5F9915-5E8B-4C44-A5A6-3E1858171105}" type="presParOf" srcId="{2F8F214F-C8B0-4199-B4F6-AA955339ED4B}" destId="{6DA59E7B-4238-4661-B3BE-60A6AF37C6AE}" srcOrd="0" destOrd="0" presId="urn:microsoft.com/office/officeart/2005/8/layout/orgChart1"/>
    <dgm:cxn modelId="{97308DD2-D44E-494B-9455-D995C805007F}" type="presParOf" srcId="{2F8F214F-C8B0-4199-B4F6-AA955339ED4B}" destId="{F22BFB53-019F-46B7-A8A2-91DDA34F59B0}" srcOrd="1" destOrd="0" presId="urn:microsoft.com/office/officeart/2005/8/layout/orgChart1"/>
    <dgm:cxn modelId="{F47B90B4-77C5-461B-A370-932EB8F70282}" type="presParOf" srcId="{F22BFB53-019F-46B7-A8A2-91DDA34F59B0}" destId="{EA0F5D97-9F9C-4EBC-AEFF-EBEABADD585A}" srcOrd="0" destOrd="0" presId="urn:microsoft.com/office/officeart/2005/8/layout/orgChart1"/>
    <dgm:cxn modelId="{EB1BAB34-9241-41B7-A019-2044D9BC3D95}" type="presParOf" srcId="{EA0F5D97-9F9C-4EBC-AEFF-EBEABADD585A}" destId="{572921C0-5CE1-497B-8972-C6F7E6325355}" srcOrd="0" destOrd="0" presId="urn:microsoft.com/office/officeart/2005/8/layout/orgChart1"/>
    <dgm:cxn modelId="{1AEACC7E-7E36-417A-9E7C-7EEFA3C37C8C}" type="presParOf" srcId="{EA0F5D97-9F9C-4EBC-AEFF-EBEABADD585A}" destId="{901F327F-1A1F-4658-BD10-55DDF7CA9807}" srcOrd="1" destOrd="0" presId="urn:microsoft.com/office/officeart/2005/8/layout/orgChart1"/>
    <dgm:cxn modelId="{057FA48F-5F45-4A05-A22C-82B334B75927}" type="presParOf" srcId="{F22BFB53-019F-46B7-A8A2-91DDA34F59B0}" destId="{1E86A873-66E8-4756-AD04-363190134D55}" srcOrd="1" destOrd="0" presId="urn:microsoft.com/office/officeart/2005/8/layout/orgChart1"/>
    <dgm:cxn modelId="{A5FE3A09-670F-4929-A380-B69C505E2471}" type="presParOf" srcId="{1E86A873-66E8-4756-AD04-363190134D55}" destId="{57D7F792-A03C-4FF9-825F-EFDFC23B7ABC}" srcOrd="0" destOrd="0" presId="urn:microsoft.com/office/officeart/2005/8/layout/orgChart1"/>
    <dgm:cxn modelId="{E7690300-320C-49C7-96FA-AF2B256D4B0B}" type="presParOf" srcId="{1E86A873-66E8-4756-AD04-363190134D55}" destId="{6F1F6361-4C22-47DB-B35B-E318014581EB}" srcOrd="1" destOrd="0" presId="urn:microsoft.com/office/officeart/2005/8/layout/orgChart1"/>
    <dgm:cxn modelId="{7ECDC9C2-3300-4FE0-A4D1-AADE10979584}" type="presParOf" srcId="{6F1F6361-4C22-47DB-B35B-E318014581EB}" destId="{E4445D41-83D5-46B0-828B-298FF4982B90}" srcOrd="0" destOrd="0" presId="urn:microsoft.com/office/officeart/2005/8/layout/orgChart1"/>
    <dgm:cxn modelId="{CE0B0062-4DF1-44BC-AD9F-0EAAB81DF648}" type="presParOf" srcId="{E4445D41-83D5-46B0-828B-298FF4982B90}" destId="{68F643FD-09AC-46E5-A0D9-67E233CDE61E}" srcOrd="0" destOrd="0" presId="urn:microsoft.com/office/officeart/2005/8/layout/orgChart1"/>
    <dgm:cxn modelId="{44C38C66-C959-40FC-B6CF-9173DDA14828}" type="presParOf" srcId="{E4445D41-83D5-46B0-828B-298FF4982B90}" destId="{168FCAF4-7029-41F1-BA5B-89905EABA543}" srcOrd="1" destOrd="0" presId="urn:microsoft.com/office/officeart/2005/8/layout/orgChart1"/>
    <dgm:cxn modelId="{611409EC-82D4-4997-A450-ECF6CE38D92D}" type="presParOf" srcId="{6F1F6361-4C22-47DB-B35B-E318014581EB}" destId="{739B5D43-72D1-4063-A09C-220F5EE47953}" srcOrd="1" destOrd="0" presId="urn:microsoft.com/office/officeart/2005/8/layout/orgChart1"/>
    <dgm:cxn modelId="{174A35AE-825D-4C94-908B-C6D77B335B5E}" type="presParOf" srcId="{6F1F6361-4C22-47DB-B35B-E318014581EB}" destId="{B8B639F2-8E3E-40EA-B3B6-2BAB2E8C05E0}" srcOrd="2" destOrd="0" presId="urn:microsoft.com/office/officeart/2005/8/layout/orgChart1"/>
    <dgm:cxn modelId="{C1E08C4D-B746-42C5-94D1-6E1DABDBB115}" type="presParOf" srcId="{1E86A873-66E8-4756-AD04-363190134D55}" destId="{D922DC9B-4030-40FE-A25B-BF30090873DF}" srcOrd="2" destOrd="0" presId="urn:microsoft.com/office/officeart/2005/8/layout/orgChart1"/>
    <dgm:cxn modelId="{523D54EE-F6A6-469D-A26B-8EB6F8A55968}" type="presParOf" srcId="{1E86A873-66E8-4756-AD04-363190134D55}" destId="{E69937EF-06A9-46EE-A1D5-1261D5A96715}" srcOrd="3" destOrd="0" presId="urn:microsoft.com/office/officeart/2005/8/layout/orgChart1"/>
    <dgm:cxn modelId="{E14EDDDE-3870-4795-A605-CDCD2C36F170}" type="presParOf" srcId="{E69937EF-06A9-46EE-A1D5-1261D5A96715}" destId="{6B75BECC-C104-4028-966A-34042706CD4A}" srcOrd="0" destOrd="0" presId="urn:microsoft.com/office/officeart/2005/8/layout/orgChart1"/>
    <dgm:cxn modelId="{9559408E-DF4B-4EF2-BFD2-9A824253D27A}" type="presParOf" srcId="{6B75BECC-C104-4028-966A-34042706CD4A}" destId="{6C74E9F0-BB99-4F00-A391-3270AFCE8D9E}" srcOrd="0" destOrd="0" presId="urn:microsoft.com/office/officeart/2005/8/layout/orgChart1"/>
    <dgm:cxn modelId="{ACDC34F0-337C-456C-BE2D-D883761B534C}" type="presParOf" srcId="{6B75BECC-C104-4028-966A-34042706CD4A}" destId="{E7D9D055-578A-454A-A595-8C0920714359}" srcOrd="1" destOrd="0" presId="urn:microsoft.com/office/officeart/2005/8/layout/orgChart1"/>
    <dgm:cxn modelId="{01C4B3EF-7823-4214-8D51-FA0AA616ACCB}" type="presParOf" srcId="{E69937EF-06A9-46EE-A1D5-1261D5A96715}" destId="{4AC4294F-E197-426F-BD7A-255A5DF578A7}" srcOrd="1" destOrd="0" presId="urn:microsoft.com/office/officeart/2005/8/layout/orgChart1"/>
    <dgm:cxn modelId="{3EE8B466-70CA-4B80-B09B-D34322E9F946}" type="presParOf" srcId="{E69937EF-06A9-46EE-A1D5-1261D5A96715}" destId="{023E7404-DD18-41C5-B917-BB7A14EC7D6A}" srcOrd="2" destOrd="0" presId="urn:microsoft.com/office/officeart/2005/8/layout/orgChart1"/>
    <dgm:cxn modelId="{6AF5BEB4-20C1-4270-A252-64AC51C260CF}" type="presParOf" srcId="{1E86A873-66E8-4756-AD04-363190134D55}" destId="{84C92174-F829-4A67-B88D-6081F9F88878}" srcOrd="4" destOrd="0" presId="urn:microsoft.com/office/officeart/2005/8/layout/orgChart1"/>
    <dgm:cxn modelId="{084FB628-FC96-42EF-BF40-1CD7B5FE167A}" type="presParOf" srcId="{1E86A873-66E8-4756-AD04-363190134D55}" destId="{8BBC93B2-3433-48D8-B0C1-322259BA705C}" srcOrd="5" destOrd="0" presId="urn:microsoft.com/office/officeart/2005/8/layout/orgChart1"/>
    <dgm:cxn modelId="{489E20D0-DC62-4BA0-A0A5-97E046B12F32}" type="presParOf" srcId="{8BBC93B2-3433-48D8-B0C1-322259BA705C}" destId="{DCD2CF3F-AC7C-4D67-915E-15E9BD5E23BE}" srcOrd="0" destOrd="0" presId="urn:microsoft.com/office/officeart/2005/8/layout/orgChart1"/>
    <dgm:cxn modelId="{EA40E762-8592-4010-B3D5-1D62745FC2E3}" type="presParOf" srcId="{DCD2CF3F-AC7C-4D67-915E-15E9BD5E23BE}" destId="{CA73F870-EFBE-4A78-ACE0-D5CE1D08983C}" srcOrd="0" destOrd="0" presId="urn:microsoft.com/office/officeart/2005/8/layout/orgChart1"/>
    <dgm:cxn modelId="{7B0A332A-1C7E-45DF-BABA-A71E8B7FA6EE}" type="presParOf" srcId="{DCD2CF3F-AC7C-4D67-915E-15E9BD5E23BE}" destId="{C5544C8F-C1CE-4427-9C6E-6F53ADD6EB85}" srcOrd="1" destOrd="0" presId="urn:microsoft.com/office/officeart/2005/8/layout/orgChart1"/>
    <dgm:cxn modelId="{B9EF2F44-5724-48FD-9559-39C68F2B3DE0}" type="presParOf" srcId="{8BBC93B2-3433-48D8-B0C1-322259BA705C}" destId="{29653906-E49A-4377-95B0-8AEF3076903D}" srcOrd="1" destOrd="0" presId="urn:microsoft.com/office/officeart/2005/8/layout/orgChart1"/>
    <dgm:cxn modelId="{CC2D0129-B015-4A0B-AE35-9A0BCA6FBFB6}" type="presParOf" srcId="{8BBC93B2-3433-48D8-B0C1-322259BA705C}" destId="{73E116DB-9DFA-40A3-AD70-5F52E87274C2}" srcOrd="2" destOrd="0" presId="urn:microsoft.com/office/officeart/2005/8/layout/orgChart1"/>
    <dgm:cxn modelId="{D0806A60-80C9-4005-8882-D835A0415997}" type="presParOf" srcId="{F22BFB53-019F-46B7-A8A2-91DDA34F59B0}" destId="{247BF072-9F30-41AC-8A1F-CEBD5F8F184F}" srcOrd="2" destOrd="0" presId="urn:microsoft.com/office/officeart/2005/8/layout/orgChart1"/>
    <dgm:cxn modelId="{EA03F6BC-276C-4AB8-B9E6-B7735FF56FF1}" type="presParOf" srcId="{247BF072-9F30-41AC-8A1F-CEBD5F8F184F}" destId="{6B689AE0-68C9-4B18-9BA8-649DFC5512FA}" srcOrd="0" destOrd="0" presId="urn:microsoft.com/office/officeart/2005/8/layout/orgChart1"/>
    <dgm:cxn modelId="{81BC0951-85C4-4A06-8F21-7990C837462C}" type="presParOf" srcId="{247BF072-9F30-41AC-8A1F-CEBD5F8F184F}" destId="{160DB0C4-F725-4694-8084-AE14DC15A341}" srcOrd="1" destOrd="0" presId="urn:microsoft.com/office/officeart/2005/8/layout/orgChart1"/>
    <dgm:cxn modelId="{567C123D-F421-4060-B038-6F52E63D4960}" type="presParOf" srcId="{160DB0C4-F725-4694-8084-AE14DC15A341}" destId="{7368FE5E-5E59-4721-829E-D81AE4A23A73}" srcOrd="0" destOrd="0" presId="urn:microsoft.com/office/officeart/2005/8/layout/orgChart1"/>
    <dgm:cxn modelId="{F0642A45-FC74-4E07-90F8-7DF583D4A138}" type="presParOf" srcId="{7368FE5E-5E59-4721-829E-D81AE4A23A73}" destId="{1B5B3D15-EDF9-4C9D-A0A2-6E0C64CDE3C3}" srcOrd="0" destOrd="0" presId="urn:microsoft.com/office/officeart/2005/8/layout/orgChart1"/>
    <dgm:cxn modelId="{9690AD1C-CEFA-42F2-9B22-8D9C9C527719}" type="presParOf" srcId="{7368FE5E-5E59-4721-829E-D81AE4A23A73}" destId="{FE40E2D5-6656-4ED0-83D9-4275D7604EA6}" srcOrd="1" destOrd="0" presId="urn:microsoft.com/office/officeart/2005/8/layout/orgChart1"/>
    <dgm:cxn modelId="{62CF02F4-8F32-4C4F-BAFF-952E3417414C}" type="presParOf" srcId="{160DB0C4-F725-4694-8084-AE14DC15A341}" destId="{2408B5C2-D45E-4A70-953C-E30BBB316D60}" srcOrd="1" destOrd="0" presId="urn:microsoft.com/office/officeart/2005/8/layout/orgChart1"/>
    <dgm:cxn modelId="{48DA1D62-435B-4E62-970C-B5F70306ABEC}" type="presParOf" srcId="{160DB0C4-F725-4694-8084-AE14DC15A341}" destId="{8EBC84D5-CC87-46DF-A506-1C1748DAF4E4}" srcOrd="2" destOrd="0" presId="urn:microsoft.com/office/officeart/2005/8/layout/orgChart1"/>
    <dgm:cxn modelId="{3113358A-3DA3-4C64-8E44-976341B10C3B}" type="presParOf" srcId="{2F8F214F-C8B0-4199-B4F6-AA955339ED4B}" destId="{8BDE2A36-3970-4FE5-A009-DCA694B3680C}" srcOrd="2" destOrd="0" presId="urn:microsoft.com/office/officeart/2005/8/layout/orgChart1"/>
    <dgm:cxn modelId="{6F0108CF-64F6-43B2-8D23-5C9DB7F1E79E}" type="presParOf" srcId="{2F8F214F-C8B0-4199-B4F6-AA955339ED4B}" destId="{6E0D6779-A17F-42E8-9954-32B125AA2C12}" srcOrd="3" destOrd="0" presId="urn:microsoft.com/office/officeart/2005/8/layout/orgChart1"/>
    <dgm:cxn modelId="{23ACC435-6795-4FB4-A998-4D91041EAF31}" type="presParOf" srcId="{6E0D6779-A17F-42E8-9954-32B125AA2C12}" destId="{02F319A8-F815-495E-9626-C7634AD3CA4B}" srcOrd="0" destOrd="0" presId="urn:microsoft.com/office/officeart/2005/8/layout/orgChart1"/>
    <dgm:cxn modelId="{701C95A0-2DD5-41DC-9350-C5241D7CFC89}" type="presParOf" srcId="{02F319A8-F815-495E-9626-C7634AD3CA4B}" destId="{18A92E3B-4DCA-4624-BF1F-1560F315EAF3}" srcOrd="0" destOrd="0" presId="urn:microsoft.com/office/officeart/2005/8/layout/orgChart1"/>
    <dgm:cxn modelId="{34D01C42-1A75-4B2D-A29E-1556137D7697}" type="presParOf" srcId="{02F319A8-F815-495E-9626-C7634AD3CA4B}" destId="{3FE2F46F-CB93-4030-8C25-6A1CAFCE9041}" srcOrd="1" destOrd="0" presId="urn:microsoft.com/office/officeart/2005/8/layout/orgChart1"/>
    <dgm:cxn modelId="{B7D6F617-5A1D-46B6-9F2E-67208564BAB7}" type="presParOf" srcId="{6E0D6779-A17F-42E8-9954-32B125AA2C12}" destId="{CB00AE4E-9301-4CBC-BF76-703DE3435568}" srcOrd="1" destOrd="0" presId="urn:microsoft.com/office/officeart/2005/8/layout/orgChart1"/>
    <dgm:cxn modelId="{B392B38A-583A-47E7-AFBA-C5E14B1FA113}" type="presParOf" srcId="{6E0D6779-A17F-42E8-9954-32B125AA2C12}" destId="{65A03621-3EAB-4CEE-A495-600115830CA0}" srcOrd="2" destOrd="0" presId="urn:microsoft.com/office/officeart/2005/8/layout/orgChart1"/>
    <dgm:cxn modelId="{ED7DC32E-1656-4C10-B8FF-FAE7366191B8}" type="presParOf" srcId="{2F8F214F-C8B0-4199-B4F6-AA955339ED4B}" destId="{5489CCF7-5FA1-4ACF-8AD4-44F1FE653EFE}" srcOrd="4" destOrd="0" presId="urn:microsoft.com/office/officeart/2005/8/layout/orgChart1"/>
    <dgm:cxn modelId="{1E0CA9D5-52A1-4EE7-ABD2-7FA50D714D26}" type="presParOf" srcId="{2F8F214F-C8B0-4199-B4F6-AA955339ED4B}" destId="{75F62854-3EC0-4C37-80B7-B5E42C7988A9}" srcOrd="5" destOrd="0" presId="urn:microsoft.com/office/officeart/2005/8/layout/orgChart1"/>
    <dgm:cxn modelId="{2E507E62-B5B0-4737-BF4F-48E8A493B01B}" type="presParOf" srcId="{75F62854-3EC0-4C37-80B7-B5E42C7988A9}" destId="{EFF3F28F-56EE-45B5-9F55-F2D7DA6BBED3}" srcOrd="0" destOrd="0" presId="urn:microsoft.com/office/officeart/2005/8/layout/orgChart1"/>
    <dgm:cxn modelId="{356CDFC8-386C-438C-B887-BE3F193969B8}" type="presParOf" srcId="{EFF3F28F-56EE-45B5-9F55-F2D7DA6BBED3}" destId="{713251E4-4692-4B46-8795-E8BC916F7B6B}" srcOrd="0" destOrd="0" presId="urn:microsoft.com/office/officeart/2005/8/layout/orgChart1"/>
    <dgm:cxn modelId="{5F8C7EEF-8771-4F4E-BF8E-5DE01BC4956A}" type="presParOf" srcId="{EFF3F28F-56EE-45B5-9F55-F2D7DA6BBED3}" destId="{B71D1F09-A613-48E8-8549-08FE3B1F13CE}" srcOrd="1" destOrd="0" presId="urn:microsoft.com/office/officeart/2005/8/layout/orgChart1"/>
    <dgm:cxn modelId="{F44996B5-A948-4561-AFDB-5489882C8B73}" type="presParOf" srcId="{75F62854-3EC0-4C37-80B7-B5E42C7988A9}" destId="{7110C9BA-77EC-4927-A94F-6A5AB122E9CC}" srcOrd="1" destOrd="0" presId="urn:microsoft.com/office/officeart/2005/8/layout/orgChart1"/>
    <dgm:cxn modelId="{424F792C-5AFF-40D9-82D2-8AFC3F2AF2C8}" type="presParOf" srcId="{7110C9BA-77EC-4927-A94F-6A5AB122E9CC}" destId="{1B43A830-4105-4E4E-85C8-9C3494971B43}" srcOrd="0" destOrd="0" presId="urn:microsoft.com/office/officeart/2005/8/layout/orgChart1"/>
    <dgm:cxn modelId="{28C90800-5830-4210-B913-4676FF4248CF}" type="presParOf" srcId="{7110C9BA-77EC-4927-A94F-6A5AB122E9CC}" destId="{6CAD1C0A-334C-4604-A2F9-4DBCB7523AA6}" srcOrd="1" destOrd="0" presId="urn:microsoft.com/office/officeart/2005/8/layout/orgChart1"/>
    <dgm:cxn modelId="{8210EED4-90F5-4FD9-9947-61396A3BD131}" type="presParOf" srcId="{6CAD1C0A-334C-4604-A2F9-4DBCB7523AA6}" destId="{5358B1F7-D880-4D3E-AA3F-5DECCB2ECE9B}" srcOrd="0" destOrd="0" presId="urn:microsoft.com/office/officeart/2005/8/layout/orgChart1"/>
    <dgm:cxn modelId="{168980CD-40A3-452B-B2BA-573EA3059A77}" type="presParOf" srcId="{5358B1F7-D880-4D3E-AA3F-5DECCB2ECE9B}" destId="{D2C4B2E7-8736-409D-AD4A-C1955F98735B}" srcOrd="0" destOrd="0" presId="urn:microsoft.com/office/officeart/2005/8/layout/orgChart1"/>
    <dgm:cxn modelId="{0E8147BF-7A1E-4BBF-AD4B-787EC07DC353}" type="presParOf" srcId="{5358B1F7-D880-4D3E-AA3F-5DECCB2ECE9B}" destId="{2A4FB5DE-DB61-43A0-8AF4-6AEDF79CC078}" srcOrd="1" destOrd="0" presId="urn:microsoft.com/office/officeart/2005/8/layout/orgChart1"/>
    <dgm:cxn modelId="{53983209-8FB2-47F1-A096-E6CD6D36AA7A}" type="presParOf" srcId="{6CAD1C0A-334C-4604-A2F9-4DBCB7523AA6}" destId="{648269A3-C9FE-45AF-9503-E28C3F10419B}" srcOrd="1" destOrd="0" presId="urn:microsoft.com/office/officeart/2005/8/layout/orgChart1"/>
    <dgm:cxn modelId="{B61B901E-954D-4CFB-B75D-C5B0C0DBB2D3}" type="presParOf" srcId="{6CAD1C0A-334C-4604-A2F9-4DBCB7523AA6}" destId="{AB97CCA4-E6A1-4FF8-B201-0A8C3C97EE12}" srcOrd="2" destOrd="0" presId="urn:microsoft.com/office/officeart/2005/8/layout/orgChart1"/>
    <dgm:cxn modelId="{1B2C0B05-59DF-436E-BA1B-60D022E6CE0C}" type="presParOf" srcId="{7110C9BA-77EC-4927-A94F-6A5AB122E9CC}" destId="{CD019FD8-9630-49CF-9FA7-A78802D3F10A}" srcOrd="2" destOrd="0" presId="urn:microsoft.com/office/officeart/2005/8/layout/orgChart1"/>
    <dgm:cxn modelId="{B6394A23-4A19-40BE-B134-A131BAB3AE38}" type="presParOf" srcId="{7110C9BA-77EC-4927-A94F-6A5AB122E9CC}" destId="{4B3D52F7-72E8-476E-AFFF-9EFAD79B934F}" srcOrd="3" destOrd="0" presId="urn:microsoft.com/office/officeart/2005/8/layout/orgChart1"/>
    <dgm:cxn modelId="{94B81DE2-41AC-4D79-AB3C-F38926F7E414}" type="presParOf" srcId="{4B3D52F7-72E8-476E-AFFF-9EFAD79B934F}" destId="{80C84C81-3612-4558-A62E-43254C695CB9}" srcOrd="0" destOrd="0" presId="urn:microsoft.com/office/officeart/2005/8/layout/orgChart1"/>
    <dgm:cxn modelId="{D590668D-06F5-48C7-BC6F-E6C07E4B8889}" type="presParOf" srcId="{80C84C81-3612-4558-A62E-43254C695CB9}" destId="{6859F323-7B17-4126-BC66-DBC527016B2B}" srcOrd="0" destOrd="0" presId="urn:microsoft.com/office/officeart/2005/8/layout/orgChart1"/>
    <dgm:cxn modelId="{5E676D99-865C-42F2-9A91-73FDEBB293C5}" type="presParOf" srcId="{80C84C81-3612-4558-A62E-43254C695CB9}" destId="{ACA5A966-E378-4150-863D-3241EB4C3C00}" srcOrd="1" destOrd="0" presId="urn:microsoft.com/office/officeart/2005/8/layout/orgChart1"/>
    <dgm:cxn modelId="{E35B146F-FFD8-4491-A26F-0D02B99EBC7C}" type="presParOf" srcId="{4B3D52F7-72E8-476E-AFFF-9EFAD79B934F}" destId="{AA4D377D-00CC-414C-B444-FEBD702B43F8}" srcOrd="1" destOrd="0" presId="urn:microsoft.com/office/officeart/2005/8/layout/orgChart1"/>
    <dgm:cxn modelId="{E08925AB-D660-49BA-9F42-E5F6EB4E6D6A}" type="presParOf" srcId="{4B3D52F7-72E8-476E-AFFF-9EFAD79B934F}" destId="{E496B1AF-99AD-4C5F-90AF-25B51D979E5A}" srcOrd="2" destOrd="0" presId="urn:microsoft.com/office/officeart/2005/8/layout/orgChart1"/>
    <dgm:cxn modelId="{317CDF31-A1BD-40A4-A840-96EE77090457}" type="presParOf" srcId="{7110C9BA-77EC-4927-A94F-6A5AB122E9CC}" destId="{5F812AFE-FD77-47A5-A4C5-D65EBA068B16}" srcOrd="4" destOrd="0" presId="urn:microsoft.com/office/officeart/2005/8/layout/orgChart1"/>
    <dgm:cxn modelId="{F3FD12BD-E805-4876-ABBF-740C9CA11F1F}" type="presParOf" srcId="{7110C9BA-77EC-4927-A94F-6A5AB122E9CC}" destId="{235B1B6D-54DC-4BDF-AF03-78E755EA928D}" srcOrd="5" destOrd="0" presId="urn:microsoft.com/office/officeart/2005/8/layout/orgChart1"/>
    <dgm:cxn modelId="{13258ECC-7382-42A5-9E68-531047C635DA}" type="presParOf" srcId="{235B1B6D-54DC-4BDF-AF03-78E755EA928D}" destId="{4C20FEF2-1B20-4541-B3FF-F8F05AC9395B}" srcOrd="0" destOrd="0" presId="urn:microsoft.com/office/officeart/2005/8/layout/orgChart1"/>
    <dgm:cxn modelId="{D97C0831-BD55-4400-A6E5-80FAD91D09E5}" type="presParOf" srcId="{4C20FEF2-1B20-4541-B3FF-F8F05AC9395B}" destId="{FEDA658E-CD61-491D-9E8A-576481EC3843}" srcOrd="0" destOrd="0" presId="urn:microsoft.com/office/officeart/2005/8/layout/orgChart1"/>
    <dgm:cxn modelId="{B1E5515B-C463-4BB6-8CAB-70A6864BC5A2}" type="presParOf" srcId="{4C20FEF2-1B20-4541-B3FF-F8F05AC9395B}" destId="{9E788B3B-4B99-4739-A2CA-670D28233D2C}" srcOrd="1" destOrd="0" presId="urn:microsoft.com/office/officeart/2005/8/layout/orgChart1"/>
    <dgm:cxn modelId="{F5B97650-C0E1-4990-984E-89DBB95A2115}" type="presParOf" srcId="{235B1B6D-54DC-4BDF-AF03-78E755EA928D}" destId="{2BA6334A-DEE3-4FD0-9DA7-41A5F33AD27B}" srcOrd="1" destOrd="0" presId="urn:microsoft.com/office/officeart/2005/8/layout/orgChart1"/>
    <dgm:cxn modelId="{6EE551BF-F018-408A-B5BD-88BD9E7EB0FA}" type="presParOf" srcId="{235B1B6D-54DC-4BDF-AF03-78E755EA928D}" destId="{33BC07AD-EBDD-49FC-AD74-163E137C11D2}" srcOrd="2" destOrd="0" presId="urn:microsoft.com/office/officeart/2005/8/layout/orgChart1"/>
    <dgm:cxn modelId="{6F29F638-20CB-4F9C-9347-E531FE1DA35D}" type="presParOf" srcId="{75F62854-3EC0-4C37-80B7-B5E42C7988A9}" destId="{5EAD34DA-6480-449C-94D1-5C8E17B7E2F1}" srcOrd="2" destOrd="0" presId="urn:microsoft.com/office/officeart/2005/8/layout/orgChart1"/>
    <dgm:cxn modelId="{FFEE2F41-D0FE-4538-9040-1405886160EE}" type="presParOf" srcId="{2F8F214F-C8B0-4199-B4F6-AA955339ED4B}" destId="{C4ECFE14-8653-445A-B80F-FF3D199CEE21}" srcOrd="6" destOrd="0" presId="urn:microsoft.com/office/officeart/2005/8/layout/orgChart1"/>
    <dgm:cxn modelId="{777B97B1-F90B-408E-9E6D-4B37AFA2E740}" type="presParOf" srcId="{2F8F214F-C8B0-4199-B4F6-AA955339ED4B}" destId="{63A31C95-ADD2-4C29-8633-86CCD278BD6B}" srcOrd="7" destOrd="0" presId="urn:microsoft.com/office/officeart/2005/8/layout/orgChart1"/>
    <dgm:cxn modelId="{4EE8AAB0-B69B-4D7F-B942-80FCD094F8B1}" type="presParOf" srcId="{63A31C95-ADD2-4C29-8633-86CCD278BD6B}" destId="{D37F50DB-86C8-4DF9-B59E-FBD3466114C9}" srcOrd="0" destOrd="0" presId="urn:microsoft.com/office/officeart/2005/8/layout/orgChart1"/>
    <dgm:cxn modelId="{F3596C6B-0FE5-433F-BBF4-4BC6CE5B5A95}" type="presParOf" srcId="{D37F50DB-86C8-4DF9-B59E-FBD3466114C9}" destId="{B722EE2F-9BBE-4D82-BC38-87FA990C2FCA}" srcOrd="0" destOrd="0" presId="urn:microsoft.com/office/officeart/2005/8/layout/orgChart1"/>
    <dgm:cxn modelId="{6BBD4968-437A-4AE3-A3AC-D60206136C93}" type="presParOf" srcId="{D37F50DB-86C8-4DF9-B59E-FBD3466114C9}" destId="{4A5E071C-D69F-4AD6-8642-D9BDE8A7036E}" srcOrd="1" destOrd="0" presId="urn:microsoft.com/office/officeart/2005/8/layout/orgChart1"/>
    <dgm:cxn modelId="{32DF2425-E0BD-433B-9D32-5F1FA22A8F39}" type="presParOf" srcId="{63A31C95-ADD2-4C29-8633-86CCD278BD6B}" destId="{DFCE7C78-6F6C-4057-8EFE-781D10EC1EC3}" srcOrd="1" destOrd="0" presId="urn:microsoft.com/office/officeart/2005/8/layout/orgChart1"/>
    <dgm:cxn modelId="{0E422E01-3ACD-4FE9-84DF-5971C140397E}" type="presParOf" srcId="{63A31C95-ADD2-4C29-8633-86CCD278BD6B}" destId="{47DE156B-D990-45BA-9F84-57EFD470A5F2}" srcOrd="2" destOrd="0" presId="urn:microsoft.com/office/officeart/2005/8/layout/orgChart1"/>
    <dgm:cxn modelId="{84E930C4-7FEA-456A-BD93-61BF39F45701}" type="presParOf" srcId="{2F8F214F-C8B0-4199-B4F6-AA955339ED4B}" destId="{08E7F2AC-9464-4A3B-98F5-5C5FBC0DA430}" srcOrd="8" destOrd="0" presId="urn:microsoft.com/office/officeart/2005/8/layout/orgChart1"/>
    <dgm:cxn modelId="{2FBD5F6C-5006-495D-90BC-BDF54CFE7E79}" type="presParOf" srcId="{2F8F214F-C8B0-4199-B4F6-AA955339ED4B}" destId="{84E1A95D-4266-44E6-8F6A-732EDD13940F}" srcOrd="9" destOrd="0" presId="urn:microsoft.com/office/officeart/2005/8/layout/orgChart1"/>
    <dgm:cxn modelId="{F340C654-51FF-44F9-99D7-BC4305BB9B4F}" type="presParOf" srcId="{84E1A95D-4266-44E6-8F6A-732EDD13940F}" destId="{CCDC5664-493D-4101-BEA0-ECD1CAD0D03A}" srcOrd="0" destOrd="0" presId="urn:microsoft.com/office/officeart/2005/8/layout/orgChart1"/>
    <dgm:cxn modelId="{FF5726B4-3BBA-47FA-9E17-89C6FB59E056}" type="presParOf" srcId="{CCDC5664-493D-4101-BEA0-ECD1CAD0D03A}" destId="{9358EDEB-7A29-4AB5-8F41-FFA2AA00B10E}" srcOrd="0" destOrd="0" presId="urn:microsoft.com/office/officeart/2005/8/layout/orgChart1"/>
    <dgm:cxn modelId="{62204EBA-1498-4EE1-BE25-53C2FE750BB8}" type="presParOf" srcId="{CCDC5664-493D-4101-BEA0-ECD1CAD0D03A}" destId="{0545281A-84CB-461F-93E0-1FA3EDBDA76D}" srcOrd="1" destOrd="0" presId="urn:microsoft.com/office/officeart/2005/8/layout/orgChart1"/>
    <dgm:cxn modelId="{3BA4841F-2235-4A37-A513-577423705EB1}" type="presParOf" srcId="{84E1A95D-4266-44E6-8F6A-732EDD13940F}" destId="{75EFCCF3-102F-43D8-ACD7-2ECDB949445C}" srcOrd="1" destOrd="0" presId="urn:microsoft.com/office/officeart/2005/8/layout/orgChart1"/>
    <dgm:cxn modelId="{82EC259B-8F5E-4228-8504-95DA286CA0D2}" type="presParOf" srcId="{75EFCCF3-102F-43D8-ACD7-2ECDB949445C}" destId="{303A0659-41C4-42DB-B99A-3625548B3C91}" srcOrd="0" destOrd="0" presId="urn:microsoft.com/office/officeart/2005/8/layout/orgChart1"/>
    <dgm:cxn modelId="{82175D94-D95C-45B6-9D86-C1294916AD0A}" type="presParOf" srcId="{75EFCCF3-102F-43D8-ACD7-2ECDB949445C}" destId="{206B9FC0-974F-4386-8168-7470F838FE6B}" srcOrd="1" destOrd="0" presId="urn:microsoft.com/office/officeart/2005/8/layout/orgChart1"/>
    <dgm:cxn modelId="{8A5D1C1D-8004-4DA2-A092-234707FB0138}" type="presParOf" srcId="{206B9FC0-974F-4386-8168-7470F838FE6B}" destId="{38A25C7A-BA59-425A-B5E6-3B062B144690}" srcOrd="0" destOrd="0" presId="urn:microsoft.com/office/officeart/2005/8/layout/orgChart1"/>
    <dgm:cxn modelId="{75711C74-B8E7-4742-AB71-2094F7488B9D}" type="presParOf" srcId="{38A25C7A-BA59-425A-B5E6-3B062B144690}" destId="{5BA70031-F344-47CC-9FD5-89098648BCED}" srcOrd="0" destOrd="0" presId="urn:microsoft.com/office/officeart/2005/8/layout/orgChart1"/>
    <dgm:cxn modelId="{1BBB78E8-B1BB-422F-B287-EFF69A0131C0}" type="presParOf" srcId="{38A25C7A-BA59-425A-B5E6-3B062B144690}" destId="{9A0B1D07-EC1F-45C1-B6E8-2E730F1FFC91}" srcOrd="1" destOrd="0" presId="urn:microsoft.com/office/officeart/2005/8/layout/orgChart1"/>
    <dgm:cxn modelId="{8D534CBD-E81F-4A22-93C5-2B0CB0E1D2CB}" type="presParOf" srcId="{206B9FC0-974F-4386-8168-7470F838FE6B}" destId="{898E2466-77E8-4D83-BCD3-D3AE2393AEC8}" srcOrd="1" destOrd="0" presId="urn:microsoft.com/office/officeart/2005/8/layout/orgChart1"/>
    <dgm:cxn modelId="{920AF65D-7139-439B-9AEB-EA39B6C8A3B7}" type="presParOf" srcId="{206B9FC0-974F-4386-8168-7470F838FE6B}" destId="{E7059276-DF9B-4417-B69F-37A18C3A311F}" srcOrd="2" destOrd="0" presId="urn:microsoft.com/office/officeart/2005/8/layout/orgChart1"/>
    <dgm:cxn modelId="{1705EAF6-99D0-4CBF-A649-E79446C4222A}" type="presParOf" srcId="{75EFCCF3-102F-43D8-ACD7-2ECDB949445C}" destId="{43EBF539-19AB-4A16-AAD7-EEE46E47BA96}" srcOrd="2" destOrd="0" presId="urn:microsoft.com/office/officeart/2005/8/layout/orgChart1"/>
    <dgm:cxn modelId="{7ACAEDDB-DE19-41BD-89E8-E108946A5707}" type="presParOf" srcId="{75EFCCF3-102F-43D8-ACD7-2ECDB949445C}" destId="{D61C4BBD-CCFB-4305-A62C-A25967C4A63E}" srcOrd="3" destOrd="0" presId="urn:microsoft.com/office/officeart/2005/8/layout/orgChart1"/>
    <dgm:cxn modelId="{FBF3647D-8A03-4EAE-AB2E-063F7260103E}" type="presParOf" srcId="{D61C4BBD-CCFB-4305-A62C-A25967C4A63E}" destId="{93F0B612-9E4B-4F7A-993C-C6148591EFB1}" srcOrd="0" destOrd="0" presId="urn:microsoft.com/office/officeart/2005/8/layout/orgChart1"/>
    <dgm:cxn modelId="{381D9C13-D3EB-4BB0-ACAF-88AB8FF0BF5D}" type="presParOf" srcId="{93F0B612-9E4B-4F7A-993C-C6148591EFB1}" destId="{16E5183C-2F3D-470F-9F83-72F2B0794AC8}" srcOrd="0" destOrd="0" presId="urn:microsoft.com/office/officeart/2005/8/layout/orgChart1"/>
    <dgm:cxn modelId="{3CC4E85C-0619-4D06-A4BE-0D10FEF858AF}" type="presParOf" srcId="{93F0B612-9E4B-4F7A-993C-C6148591EFB1}" destId="{27A33F8B-A0AC-4B57-86C6-9DF2CBC85012}" srcOrd="1" destOrd="0" presId="urn:microsoft.com/office/officeart/2005/8/layout/orgChart1"/>
    <dgm:cxn modelId="{9560D769-0CE4-41D0-AD1B-DF751D3B7F28}" type="presParOf" srcId="{D61C4BBD-CCFB-4305-A62C-A25967C4A63E}" destId="{24720207-23FC-498B-B9CF-26D72C4C32D0}" srcOrd="1" destOrd="0" presId="urn:microsoft.com/office/officeart/2005/8/layout/orgChart1"/>
    <dgm:cxn modelId="{EAA389EC-9D23-4647-B2A2-5A324CE89AA8}" type="presParOf" srcId="{D61C4BBD-CCFB-4305-A62C-A25967C4A63E}" destId="{66C073FB-F99F-4453-8ED3-F3BD75E62A2F}" srcOrd="2" destOrd="0" presId="urn:microsoft.com/office/officeart/2005/8/layout/orgChart1"/>
    <dgm:cxn modelId="{17D6DC0F-6612-4AF7-9E14-0EFB1A83D7D7}" type="presParOf" srcId="{75EFCCF3-102F-43D8-ACD7-2ECDB949445C}" destId="{12047448-C69A-46DB-854A-0593C3492A8B}" srcOrd="4" destOrd="0" presId="urn:microsoft.com/office/officeart/2005/8/layout/orgChart1"/>
    <dgm:cxn modelId="{A80AD60D-1969-4FE5-87FB-C27247B4558F}" type="presParOf" srcId="{75EFCCF3-102F-43D8-ACD7-2ECDB949445C}" destId="{B597445E-DFCE-4316-9E6C-10EB0195607C}" srcOrd="5" destOrd="0" presId="urn:microsoft.com/office/officeart/2005/8/layout/orgChart1"/>
    <dgm:cxn modelId="{C5D75E82-881E-432B-8C1B-CEB3EF6D5F5B}" type="presParOf" srcId="{B597445E-DFCE-4316-9E6C-10EB0195607C}" destId="{CDE63848-AE0C-4422-9557-6092DF988807}" srcOrd="0" destOrd="0" presId="urn:microsoft.com/office/officeart/2005/8/layout/orgChart1"/>
    <dgm:cxn modelId="{50C628CB-A72E-4E60-9DDE-41C3F78C60C9}" type="presParOf" srcId="{CDE63848-AE0C-4422-9557-6092DF988807}" destId="{85D23D0C-3BEA-45A1-B8AC-21C2EE3FB375}" srcOrd="0" destOrd="0" presId="urn:microsoft.com/office/officeart/2005/8/layout/orgChart1"/>
    <dgm:cxn modelId="{48DD8481-F3CE-45F5-9318-7CBE77A62683}" type="presParOf" srcId="{CDE63848-AE0C-4422-9557-6092DF988807}" destId="{A41D4852-CB65-4C87-AAD7-94DB7B5A1A9D}" srcOrd="1" destOrd="0" presId="urn:microsoft.com/office/officeart/2005/8/layout/orgChart1"/>
    <dgm:cxn modelId="{7E43BB00-BAFB-4788-983B-BDED57D0DF2F}" type="presParOf" srcId="{B597445E-DFCE-4316-9E6C-10EB0195607C}" destId="{0DE1A82F-F53D-487C-9E0C-2D1534005F2A}" srcOrd="1" destOrd="0" presId="urn:microsoft.com/office/officeart/2005/8/layout/orgChart1"/>
    <dgm:cxn modelId="{BD418F46-2425-4230-8581-84B94581AAD3}" type="presParOf" srcId="{B597445E-DFCE-4316-9E6C-10EB0195607C}" destId="{397F4901-BA7D-42CE-8453-A3D701186E1E}" srcOrd="2" destOrd="0" presId="urn:microsoft.com/office/officeart/2005/8/layout/orgChart1"/>
    <dgm:cxn modelId="{2FB81908-E8D9-4813-945F-EF568FB1AD76}" type="presParOf" srcId="{75EFCCF3-102F-43D8-ACD7-2ECDB949445C}" destId="{69C74B81-4816-4526-9465-46DF5759AC4C}" srcOrd="6" destOrd="0" presId="urn:microsoft.com/office/officeart/2005/8/layout/orgChart1"/>
    <dgm:cxn modelId="{BC58C397-7084-4909-BCC7-0C37EE6FC3B9}" type="presParOf" srcId="{75EFCCF3-102F-43D8-ACD7-2ECDB949445C}" destId="{1266010B-925B-4444-AE2F-83F4F6FC1E0B}" srcOrd="7" destOrd="0" presId="urn:microsoft.com/office/officeart/2005/8/layout/orgChart1"/>
    <dgm:cxn modelId="{32B952EE-A0A4-470A-B496-C7EDEA2B9D7A}" type="presParOf" srcId="{1266010B-925B-4444-AE2F-83F4F6FC1E0B}" destId="{687738AB-2B28-401B-9D63-DD7CFE74F409}" srcOrd="0" destOrd="0" presId="urn:microsoft.com/office/officeart/2005/8/layout/orgChart1"/>
    <dgm:cxn modelId="{A90DBA56-1EEE-43F9-BECC-3979E55642EB}" type="presParOf" srcId="{687738AB-2B28-401B-9D63-DD7CFE74F409}" destId="{6AECEB20-415F-42BD-8715-B4D9C3B44F82}" srcOrd="0" destOrd="0" presId="urn:microsoft.com/office/officeart/2005/8/layout/orgChart1"/>
    <dgm:cxn modelId="{26E835C4-DC44-4EF4-AB69-758A8D62B9A7}" type="presParOf" srcId="{687738AB-2B28-401B-9D63-DD7CFE74F409}" destId="{1B83960C-447A-4465-8316-52A5446DB2FD}" srcOrd="1" destOrd="0" presId="urn:microsoft.com/office/officeart/2005/8/layout/orgChart1"/>
    <dgm:cxn modelId="{7438E0DD-6A9F-4024-9A75-2860E10585B0}" type="presParOf" srcId="{1266010B-925B-4444-AE2F-83F4F6FC1E0B}" destId="{222D5A3B-D617-4E6C-84CE-DCFCB55B42F4}" srcOrd="1" destOrd="0" presId="urn:microsoft.com/office/officeart/2005/8/layout/orgChart1"/>
    <dgm:cxn modelId="{A2BCCD8F-0E0B-40F4-970B-5D04AF5ECA64}" type="presParOf" srcId="{1266010B-925B-4444-AE2F-83F4F6FC1E0B}" destId="{71CF6708-8122-48CF-A8CF-D6CB07231167}" srcOrd="2" destOrd="0" presId="urn:microsoft.com/office/officeart/2005/8/layout/orgChart1"/>
    <dgm:cxn modelId="{57AC709B-C9E7-4AA7-9DE2-D074C0D4C086}" type="presParOf" srcId="{75EFCCF3-102F-43D8-ACD7-2ECDB949445C}" destId="{4C675AD0-72E9-4C79-AE45-10EC360201AE}" srcOrd="8" destOrd="0" presId="urn:microsoft.com/office/officeart/2005/8/layout/orgChart1"/>
    <dgm:cxn modelId="{E8B3CA3B-92F2-4CD8-8F9A-7015142689DE}" type="presParOf" srcId="{75EFCCF3-102F-43D8-ACD7-2ECDB949445C}" destId="{C399A6AF-9D34-4F17-ABC7-76AA1E237BDD}" srcOrd="9" destOrd="0" presId="urn:microsoft.com/office/officeart/2005/8/layout/orgChart1"/>
    <dgm:cxn modelId="{302A9475-B014-4E77-9F2C-15E9C2C7E979}" type="presParOf" srcId="{C399A6AF-9D34-4F17-ABC7-76AA1E237BDD}" destId="{54B8E873-DC66-48C3-8051-89C0C5217E93}" srcOrd="0" destOrd="0" presId="urn:microsoft.com/office/officeart/2005/8/layout/orgChart1"/>
    <dgm:cxn modelId="{0341AB2C-86CA-4E0F-8A4D-893794E069CE}" type="presParOf" srcId="{54B8E873-DC66-48C3-8051-89C0C5217E93}" destId="{E5EB2A32-8AD7-434D-A3A7-7C2F5FD7977D}" srcOrd="0" destOrd="0" presId="urn:microsoft.com/office/officeart/2005/8/layout/orgChart1"/>
    <dgm:cxn modelId="{0BC1205B-B44E-4A25-98D8-83358E42F7F8}" type="presParOf" srcId="{54B8E873-DC66-48C3-8051-89C0C5217E93}" destId="{612B85A1-E08B-46CE-9968-D46105A2006F}" srcOrd="1" destOrd="0" presId="urn:microsoft.com/office/officeart/2005/8/layout/orgChart1"/>
    <dgm:cxn modelId="{4083F793-F6DB-425A-B96B-59C8430A9B44}" type="presParOf" srcId="{C399A6AF-9D34-4F17-ABC7-76AA1E237BDD}" destId="{2E78B62C-D5DD-4E79-B63D-9DF7434FDDDE}" srcOrd="1" destOrd="0" presId="urn:microsoft.com/office/officeart/2005/8/layout/orgChart1"/>
    <dgm:cxn modelId="{CB6989D7-0246-42A2-A7FC-FE338D5D769B}" type="presParOf" srcId="{C399A6AF-9D34-4F17-ABC7-76AA1E237BDD}" destId="{45D897ED-CDA2-4EA9-BE35-A35D146CC79B}" srcOrd="2" destOrd="0" presId="urn:microsoft.com/office/officeart/2005/8/layout/orgChart1"/>
    <dgm:cxn modelId="{478AE2B1-BBA8-4335-BB2E-39547F23DC36}" type="presParOf" srcId="{84E1A95D-4266-44E6-8F6A-732EDD13940F}" destId="{41071663-A810-47BB-870A-0EE395044582}" srcOrd="2" destOrd="0" presId="urn:microsoft.com/office/officeart/2005/8/layout/orgChart1"/>
    <dgm:cxn modelId="{71214A79-BA32-4EA6-837C-9C746FA173F9}" type="presParOf" srcId="{CC4C4297-07D5-4596-9CA1-1FF002772047}" destId="{2B5A2360-ED69-4B6A-B9AF-282086E06D9F}" srcOrd="2" destOrd="0" presId="urn:microsoft.com/office/officeart/2005/8/layout/orgChart1"/>
    <dgm:cxn modelId="{17069716-82FD-4635-B07A-DE7F77477823}" type="presParOf" srcId="{2B5A2360-ED69-4B6A-B9AF-282086E06D9F}" destId="{8D8182EE-34A7-4054-A6A4-70CD55C1C0CE}" srcOrd="0" destOrd="0" presId="urn:microsoft.com/office/officeart/2005/8/layout/orgChart1"/>
    <dgm:cxn modelId="{0D29B49C-FD83-4B8B-BC00-AF2AFB73E20B}" type="presParOf" srcId="{2B5A2360-ED69-4B6A-B9AF-282086E06D9F}" destId="{CCE35B1F-06C5-473D-83D7-5C7C20D12B6D}" srcOrd="1" destOrd="0" presId="urn:microsoft.com/office/officeart/2005/8/layout/orgChart1"/>
    <dgm:cxn modelId="{31785E2E-AD33-4D43-868A-6B80BB8E625B}" type="presParOf" srcId="{CCE35B1F-06C5-473D-83D7-5C7C20D12B6D}" destId="{0B57DE6D-B8B8-4D40-90D4-B33E25996FE9}" srcOrd="0" destOrd="0" presId="urn:microsoft.com/office/officeart/2005/8/layout/orgChart1"/>
    <dgm:cxn modelId="{B23F9C7A-C0F1-4E31-8C63-60429AECD104}" type="presParOf" srcId="{0B57DE6D-B8B8-4D40-90D4-B33E25996FE9}" destId="{31494846-30AD-4467-B18D-5F23B26ECFB6}" srcOrd="0" destOrd="0" presId="urn:microsoft.com/office/officeart/2005/8/layout/orgChart1"/>
    <dgm:cxn modelId="{CF9DC541-57D6-4600-B4CB-CA9E2381D162}" type="presParOf" srcId="{0B57DE6D-B8B8-4D40-90D4-B33E25996FE9}" destId="{C1874758-79B2-418D-8316-72AA83983D10}" srcOrd="1" destOrd="0" presId="urn:microsoft.com/office/officeart/2005/8/layout/orgChart1"/>
    <dgm:cxn modelId="{E3009DFF-83B0-45D8-A89E-3F8383A649F6}" type="presParOf" srcId="{CCE35B1F-06C5-473D-83D7-5C7C20D12B6D}" destId="{608B6DE4-13FB-43AC-AC87-9E4B1DF382DE}" srcOrd="1" destOrd="0" presId="urn:microsoft.com/office/officeart/2005/8/layout/orgChart1"/>
    <dgm:cxn modelId="{9AEE0862-484B-4E0D-A90E-9763DF2018FD}" type="presParOf" srcId="{CCE35B1F-06C5-473D-83D7-5C7C20D12B6D}" destId="{E61B5574-7351-490F-9978-4F1C61DE275D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D8182EE-34A7-4054-A6A4-70CD55C1C0CE}">
      <dsp:nvSpPr>
        <dsp:cNvPr id="0" name=""/>
        <dsp:cNvSpPr/>
      </dsp:nvSpPr>
      <dsp:spPr>
        <a:xfrm>
          <a:off x="3819475" y="622933"/>
          <a:ext cx="117161" cy="646909"/>
        </a:xfrm>
        <a:custGeom>
          <a:avLst/>
          <a:gdLst/>
          <a:ahLst/>
          <a:cxnLst/>
          <a:rect l="0" t="0" r="0" b="0"/>
          <a:pathLst>
            <a:path>
              <a:moveTo>
                <a:pt x="117161" y="0"/>
              </a:moveTo>
              <a:lnTo>
                <a:pt x="117161" y="646909"/>
              </a:lnTo>
              <a:lnTo>
                <a:pt x="0" y="646909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C675AD0-72E9-4C79-AE45-10EC360201AE}">
      <dsp:nvSpPr>
        <dsp:cNvPr id="0" name=""/>
        <dsp:cNvSpPr/>
      </dsp:nvSpPr>
      <dsp:spPr>
        <a:xfrm>
          <a:off x="6190599" y="2474664"/>
          <a:ext cx="167373" cy="368221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682216"/>
              </a:lnTo>
              <a:lnTo>
                <a:pt x="167373" y="3682216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9C74B81-4816-4526-9465-46DF5759AC4C}">
      <dsp:nvSpPr>
        <dsp:cNvPr id="0" name=""/>
        <dsp:cNvSpPr/>
      </dsp:nvSpPr>
      <dsp:spPr>
        <a:xfrm>
          <a:off x="6190599" y="2474664"/>
          <a:ext cx="167373" cy="288998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889981"/>
              </a:lnTo>
              <a:lnTo>
                <a:pt x="167373" y="2889981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2047448-C69A-46DB-854A-0593C3492A8B}">
      <dsp:nvSpPr>
        <dsp:cNvPr id="0" name=""/>
        <dsp:cNvSpPr/>
      </dsp:nvSpPr>
      <dsp:spPr>
        <a:xfrm>
          <a:off x="6190599" y="2474664"/>
          <a:ext cx="167373" cy="209774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97747"/>
              </a:lnTo>
              <a:lnTo>
                <a:pt x="167373" y="2097747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3EBF539-19AB-4A16-AAD7-EEE46E47BA96}">
      <dsp:nvSpPr>
        <dsp:cNvPr id="0" name=""/>
        <dsp:cNvSpPr/>
      </dsp:nvSpPr>
      <dsp:spPr>
        <a:xfrm>
          <a:off x="6190599" y="2474664"/>
          <a:ext cx="167373" cy="130551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05513"/>
              </a:lnTo>
              <a:lnTo>
                <a:pt x="167373" y="1305513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03A0659-41C4-42DB-B99A-3625548B3C91}">
      <dsp:nvSpPr>
        <dsp:cNvPr id="0" name=""/>
        <dsp:cNvSpPr/>
      </dsp:nvSpPr>
      <dsp:spPr>
        <a:xfrm>
          <a:off x="6190599" y="2474664"/>
          <a:ext cx="167373" cy="51327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13278"/>
              </a:lnTo>
              <a:lnTo>
                <a:pt x="167373" y="513278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8E7F2AC-9464-4A3B-98F5-5C5FBC0DA430}">
      <dsp:nvSpPr>
        <dsp:cNvPr id="0" name=""/>
        <dsp:cNvSpPr/>
      </dsp:nvSpPr>
      <dsp:spPr>
        <a:xfrm>
          <a:off x="3936636" y="622933"/>
          <a:ext cx="2700292" cy="129381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76657"/>
              </a:lnTo>
              <a:lnTo>
                <a:pt x="2700292" y="1176657"/>
              </a:lnTo>
              <a:lnTo>
                <a:pt x="2700292" y="1293819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4ECFE14-8653-445A-B80F-FF3D199CEE21}">
      <dsp:nvSpPr>
        <dsp:cNvPr id="0" name=""/>
        <dsp:cNvSpPr/>
      </dsp:nvSpPr>
      <dsp:spPr>
        <a:xfrm>
          <a:off x="3936636" y="622933"/>
          <a:ext cx="1350146" cy="129381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76657"/>
              </a:lnTo>
              <a:lnTo>
                <a:pt x="1350146" y="1176657"/>
              </a:lnTo>
              <a:lnTo>
                <a:pt x="1350146" y="1293819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F812AFE-FD77-47A5-A4C5-D65EBA068B16}">
      <dsp:nvSpPr>
        <dsp:cNvPr id="0" name=""/>
        <dsp:cNvSpPr/>
      </dsp:nvSpPr>
      <dsp:spPr>
        <a:xfrm>
          <a:off x="3490307" y="2474664"/>
          <a:ext cx="167373" cy="209774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97747"/>
              </a:lnTo>
              <a:lnTo>
                <a:pt x="167373" y="2097747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D019FD8-9630-49CF-9FA7-A78802D3F10A}">
      <dsp:nvSpPr>
        <dsp:cNvPr id="0" name=""/>
        <dsp:cNvSpPr/>
      </dsp:nvSpPr>
      <dsp:spPr>
        <a:xfrm>
          <a:off x="3490307" y="2474664"/>
          <a:ext cx="167373" cy="130551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05513"/>
              </a:lnTo>
              <a:lnTo>
                <a:pt x="167373" y="1305513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B43A830-4105-4E4E-85C8-9C3494971B43}">
      <dsp:nvSpPr>
        <dsp:cNvPr id="0" name=""/>
        <dsp:cNvSpPr/>
      </dsp:nvSpPr>
      <dsp:spPr>
        <a:xfrm>
          <a:off x="3490307" y="2474664"/>
          <a:ext cx="167373" cy="51327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13278"/>
              </a:lnTo>
              <a:lnTo>
                <a:pt x="167373" y="513278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489CCF7-5FA1-4ACF-8AD4-44F1FE653EFE}">
      <dsp:nvSpPr>
        <dsp:cNvPr id="0" name=""/>
        <dsp:cNvSpPr/>
      </dsp:nvSpPr>
      <dsp:spPr>
        <a:xfrm>
          <a:off x="3890916" y="622933"/>
          <a:ext cx="91440" cy="129381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293819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BDE2A36-3970-4FE5-A009-DCA694B3680C}">
      <dsp:nvSpPr>
        <dsp:cNvPr id="0" name=""/>
        <dsp:cNvSpPr/>
      </dsp:nvSpPr>
      <dsp:spPr>
        <a:xfrm>
          <a:off x="2586490" y="622933"/>
          <a:ext cx="1350146" cy="1293819"/>
        </a:xfrm>
        <a:custGeom>
          <a:avLst/>
          <a:gdLst/>
          <a:ahLst/>
          <a:cxnLst/>
          <a:rect l="0" t="0" r="0" b="0"/>
          <a:pathLst>
            <a:path>
              <a:moveTo>
                <a:pt x="1350146" y="0"/>
              </a:moveTo>
              <a:lnTo>
                <a:pt x="1350146" y="1176657"/>
              </a:lnTo>
              <a:lnTo>
                <a:pt x="0" y="1176657"/>
              </a:lnTo>
              <a:lnTo>
                <a:pt x="0" y="1293819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B689AE0-68C9-4B18-9BA8-649DFC5512FA}">
      <dsp:nvSpPr>
        <dsp:cNvPr id="0" name=""/>
        <dsp:cNvSpPr/>
      </dsp:nvSpPr>
      <dsp:spPr>
        <a:xfrm>
          <a:off x="1119183" y="2498101"/>
          <a:ext cx="146708" cy="489840"/>
        </a:xfrm>
        <a:custGeom>
          <a:avLst/>
          <a:gdLst/>
          <a:ahLst/>
          <a:cxnLst/>
          <a:rect l="0" t="0" r="0" b="0"/>
          <a:pathLst>
            <a:path>
              <a:moveTo>
                <a:pt x="146708" y="0"/>
              </a:moveTo>
              <a:lnTo>
                <a:pt x="146708" y="489840"/>
              </a:lnTo>
              <a:lnTo>
                <a:pt x="0" y="489840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4C92174-F829-4A67-B88D-6081F9F88878}">
      <dsp:nvSpPr>
        <dsp:cNvPr id="0" name=""/>
        <dsp:cNvSpPr/>
      </dsp:nvSpPr>
      <dsp:spPr>
        <a:xfrm>
          <a:off x="1265891" y="2498101"/>
          <a:ext cx="137826" cy="286654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866544"/>
              </a:lnTo>
              <a:lnTo>
                <a:pt x="137826" y="2866544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922DC9B-4030-40FE-A25B-BF30090873DF}">
      <dsp:nvSpPr>
        <dsp:cNvPr id="0" name=""/>
        <dsp:cNvSpPr/>
      </dsp:nvSpPr>
      <dsp:spPr>
        <a:xfrm>
          <a:off x="1265891" y="2498101"/>
          <a:ext cx="137826" cy="207430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74309"/>
              </a:lnTo>
              <a:lnTo>
                <a:pt x="137826" y="2074309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7D7F792-A03C-4FF9-825F-EFDFC23B7ABC}">
      <dsp:nvSpPr>
        <dsp:cNvPr id="0" name=""/>
        <dsp:cNvSpPr/>
      </dsp:nvSpPr>
      <dsp:spPr>
        <a:xfrm>
          <a:off x="1265891" y="2498101"/>
          <a:ext cx="137826" cy="128207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82075"/>
              </a:lnTo>
              <a:lnTo>
                <a:pt x="137826" y="1282075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DA59E7B-4238-4661-B3BE-60A6AF37C6AE}">
      <dsp:nvSpPr>
        <dsp:cNvPr id="0" name=""/>
        <dsp:cNvSpPr/>
      </dsp:nvSpPr>
      <dsp:spPr>
        <a:xfrm>
          <a:off x="1265891" y="622933"/>
          <a:ext cx="2670745" cy="1317257"/>
        </a:xfrm>
        <a:custGeom>
          <a:avLst/>
          <a:gdLst/>
          <a:ahLst/>
          <a:cxnLst/>
          <a:rect l="0" t="0" r="0" b="0"/>
          <a:pathLst>
            <a:path>
              <a:moveTo>
                <a:pt x="2670745" y="0"/>
              </a:moveTo>
              <a:lnTo>
                <a:pt x="2670745" y="1200095"/>
              </a:lnTo>
              <a:lnTo>
                <a:pt x="0" y="1200095"/>
              </a:lnTo>
              <a:lnTo>
                <a:pt x="0" y="1317257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E954623-B7CD-4175-BBB7-77BFBAA29DDD}">
      <dsp:nvSpPr>
        <dsp:cNvPr id="0" name=""/>
        <dsp:cNvSpPr/>
      </dsp:nvSpPr>
      <dsp:spPr>
        <a:xfrm>
          <a:off x="3378725" y="65021"/>
          <a:ext cx="1115823" cy="557911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800" b="1" kern="1200" smtClean="0">
              <a:latin typeface="Comic Sans MS" pitchFamily="66" charset="0"/>
              <a:ea typeface="Arial Unicode MS" pitchFamily="34" charset="-128"/>
              <a:cs typeface="Arial Unicode MS" pitchFamily="34" charset="-128"/>
            </a:rPr>
            <a:t>DESARROLLO PRENATAL</a:t>
          </a:r>
          <a:endParaRPr lang="es-MX" sz="800" b="1" kern="1200">
            <a:latin typeface="Comic Sans MS" pitchFamily="66" charset="0"/>
            <a:ea typeface="Arial Unicode MS" pitchFamily="34" charset="-128"/>
            <a:cs typeface="Arial Unicode MS" pitchFamily="34" charset="-128"/>
          </a:endParaRPr>
        </a:p>
      </dsp:txBody>
      <dsp:txXfrm>
        <a:off x="3378725" y="65021"/>
        <a:ext cx="1115823" cy="557911"/>
      </dsp:txXfrm>
    </dsp:sp>
    <dsp:sp modelId="{572921C0-5CE1-497B-8972-C6F7E6325355}">
      <dsp:nvSpPr>
        <dsp:cNvPr id="0" name=""/>
        <dsp:cNvSpPr/>
      </dsp:nvSpPr>
      <dsp:spPr>
        <a:xfrm>
          <a:off x="707980" y="1940190"/>
          <a:ext cx="1115823" cy="557911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800" b="1" kern="1200" dirty="0" smtClean="0">
              <a:latin typeface="Comic Sans MS" pitchFamily="66" charset="0"/>
              <a:ea typeface="Arial Unicode MS" pitchFamily="34" charset="-128"/>
              <a:cs typeface="Arial Unicode MS" pitchFamily="34" charset="-128"/>
            </a:rPr>
            <a:t>COMO EVITAR COMPLICASIONES</a:t>
          </a:r>
          <a:endParaRPr lang="es-MX" sz="800" b="1" kern="1200" dirty="0">
            <a:latin typeface="Comic Sans MS" pitchFamily="66" charset="0"/>
            <a:ea typeface="Arial Unicode MS" pitchFamily="34" charset="-128"/>
            <a:cs typeface="Arial Unicode MS" pitchFamily="34" charset="-128"/>
          </a:endParaRPr>
        </a:p>
      </dsp:txBody>
      <dsp:txXfrm>
        <a:off x="707980" y="1940190"/>
        <a:ext cx="1115823" cy="557911"/>
      </dsp:txXfrm>
    </dsp:sp>
    <dsp:sp modelId="{68F643FD-09AC-46E5-A0D9-67E233CDE61E}">
      <dsp:nvSpPr>
        <dsp:cNvPr id="0" name=""/>
        <dsp:cNvSpPr/>
      </dsp:nvSpPr>
      <dsp:spPr>
        <a:xfrm>
          <a:off x="1403718" y="3501221"/>
          <a:ext cx="1115823" cy="557911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800" b="1" kern="1200" smtClean="0">
              <a:latin typeface="Comic Sans MS" pitchFamily="66" charset="0"/>
              <a:ea typeface="Arial Unicode MS" pitchFamily="34" charset="-128"/>
              <a:cs typeface="Arial Unicode MS" pitchFamily="34" charset="-128"/>
            </a:rPr>
            <a:t>La detección del riesgo</a:t>
          </a:r>
          <a:endParaRPr lang="es-MX" sz="800" b="1" kern="1200" dirty="0">
            <a:latin typeface="Comic Sans MS" pitchFamily="66" charset="0"/>
            <a:ea typeface="Arial Unicode MS" pitchFamily="34" charset="-128"/>
            <a:cs typeface="Arial Unicode MS" pitchFamily="34" charset="-128"/>
          </a:endParaRPr>
        </a:p>
      </dsp:txBody>
      <dsp:txXfrm>
        <a:off x="1403718" y="3501221"/>
        <a:ext cx="1115823" cy="557911"/>
      </dsp:txXfrm>
    </dsp:sp>
    <dsp:sp modelId="{6C74E9F0-BB99-4F00-A391-3270AFCE8D9E}">
      <dsp:nvSpPr>
        <dsp:cNvPr id="0" name=""/>
        <dsp:cNvSpPr/>
      </dsp:nvSpPr>
      <dsp:spPr>
        <a:xfrm>
          <a:off x="1403718" y="4293455"/>
          <a:ext cx="1115823" cy="557911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800" b="1" i="1" kern="1200" smtClean="0">
              <a:latin typeface="Comic Sans MS" pitchFamily="66" charset="0"/>
              <a:ea typeface="Arial Unicode MS" pitchFamily="34" charset="-128"/>
              <a:cs typeface="Arial Unicode MS" pitchFamily="34" charset="-128"/>
            </a:rPr>
            <a:t>Momentos de alto riesgo</a:t>
          </a:r>
          <a:endParaRPr lang="es-MX" sz="800" b="1" kern="1200" dirty="0">
            <a:latin typeface="Comic Sans MS" pitchFamily="66" charset="0"/>
            <a:ea typeface="Arial Unicode MS" pitchFamily="34" charset="-128"/>
            <a:cs typeface="Arial Unicode MS" pitchFamily="34" charset="-128"/>
          </a:endParaRPr>
        </a:p>
      </dsp:txBody>
      <dsp:txXfrm>
        <a:off x="1403718" y="4293455"/>
        <a:ext cx="1115823" cy="557911"/>
      </dsp:txXfrm>
    </dsp:sp>
    <dsp:sp modelId="{CA73F870-EFBE-4A78-ACE0-D5CE1D08983C}">
      <dsp:nvSpPr>
        <dsp:cNvPr id="0" name=""/>
        <dsp:cNvSpPr/>
      </dsp:nvSpPr>
      <dsp:spPr>
        <a:xfrm>
          <a:off x="1403718" y="5085690"/>
          <a:ext cx="1115823" cy="557911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800" b="1" kern="1200" dirty="0" smtClean="0">
              <a:latin typeface="Comic Sans MS" pitchFamily="66" charset="0"/>
              <a:ea typeface="Arial Unicode MS" pitchFamily="34" charset="-128"/>
              <a:cs typeface="Arial Unicode MS" pitchFamily="34" charset="-128"/>
            </a:rPr>
            <a:t>Factores de riesgo</a:t>
          </a:r>
          <a:endParaRPr lang="es-MX" sz="800" b="1" kern="1200" dirty="0">
            <a:latin typeface="Comic Sans MS" pitchFamily="66" charset="0"/>
            <a:ea typeface="Arial Unicode MS" pitchFamily="34" charset="-128"/>
            <a:cs typeface="Arial Unicode MS" pitchFamily="34" charset="-128"/>
          </a:endParaRPr>
        </a:p>
      </dsp:txBody>
      <dsp:txXfrm>
        <a:off x="1403718" y="5085690"/>
        <a:ext cx="1115823" cy="557911"/>
      </dsp:txXfrm>
    </dsp:sp>
    <dsp:sp modelId="{1B5B3D15-EDF9-4C9D-A0A2-6E0C64CDE3C3}">
      <dsp:nvSpPr>
        <dsp:cNvPr id="0" name=""/>
        <dsp:cNvSpPr/>
      </dsp:nvSpPr>
      <dsp:spPr>
        <a:xfrm>
          <a:off x="3360" y="2708986"/>
          <a:ext cx="1115823" cy="557911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800" b="1" kern="1200" dirty="0" smtClean="0">
              <a:latin typeface="Comic Sans MS" pitchFamily="66" charset="0"/>
              <a:ea typeface="Arial Unicode MS" pitchFamily="34" charset="-128"/>
              <a:cs typeface="Arial Unicode MS" pitchFamily="34" charset="-128"/>
            </a:rPr>
            <a:t>ASPECTOS CUANTITATIVOS DE LA TERATOGENETICA</a:t>
          </a:r>
          <a:endParaRPr lang="es-MX" sz="800" b="1" kern="1200" dirty="0">
            <a:latin typeface="Comic Sans MS" pitchFamily="66" charset="0"/>
            <a:ea typeface="Arial Unicode MS" pitchFamily="34" charset="-128"/>
            <a:cs typeface="Arial Unicode MS" pitchFamily="34" charset="-128"/>
          </a:endParaRPr>
        </a:p>
      </dsp:txBody>
      <dsp:txXfrm>
        <a:off x="3360" y="2708986"/>
        <a:ext cx="1115823" cy="557911"/>
      </dsp:txXfrm>
    </dsp:sp>
    <dsp:sp modelId="{18A92E3B-4DCA-4624-BF1F-1560F315EAF3}">
      <dsp:nvSpPr>
        <dsp:cNvPr id="0" name=""/>
        <dsp:cNvSpPr/>
      </dsp:nvSpPr>
      <dsp:spPr>
        <a:xfrm>
          <a:off x="2028579" y="1916752"/>
          <a:ext cx="1115823" cy="557911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800" b="1" kern="1200" dirty="0" smtClean="0">
              <a:latin typeface="Comic Sans MS" pitchFamily="66" charset="0"/>
              <a:ea typeface="Arial Unicode MS" pitchFamily="34" charset="-128"/>
              <a:cs typeface="Arial Unicode MS" pitchFamily="34" charset="-128"/>
            </a:rPr>
            <a:t>La vulnerabilidad genética</a:t>
          </a:r>
          <a:endParaRPr lang="es-MX" sz="800" b="1" kern="1200" dirty="0">
            <a:latin typeface="Comic Sans MS" pitchFamily="66" charset="0"/>
            <a:ea typeface="Arial Unicode MS" pitchFamily="34" charset="-128"/>
            <a:cs typeface="Arial Unicode MS" pitchFamily="34" charset="-128"/>
          </a:endParaRPr>
        </a:p>
      </dsp:txBody>
      <dsp:txXfrm>
        <a:off x="2028579" y="1916752"/>
        <a:ext cx="1115823" cy="557911"/>
      </dsp:txXfrm>
    </dsp:sp>
    <dsp:sp modelId="{713251E4-4692-4B46-8795-E8BC916F7B6B}">
      <dsp:nvSpPr>
        <dsp:cNvPr id="0" name=""/>
        <dsp:cNvSpPr/>
      </dsp:nvSpPr>
      <dsp:spPr>
        <a:xfrm>
          <a:off x="3378725" y="1916752"/>
          <a:ext cx="1115823" cy="557911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800" b="1" kern="1200" dirty="0" smtClean="0">
              <a:latin typeface="Comic Sans MS" pitchFamily="66" charset="0"/>
              <a:ea typeface="Arial Unicode MS" pitchFamily="34" charset="-128"/>
              <a:cs typeface="Arial Unicode MS" pitchFamily="34" charset="-128"/>
            </a:rPr>
            <a:t>LAS ENFERMEDADES</a:t>
          </a:r>
          <a:endParaRPr lang="es-MX" sz="800" b="1" kern="1200" dirty="0">
            <a:latin typeface="Comic Sans MS" pitchFamily="66" charset="0"/>
            <a:ea typeface="Arial Unicode MS" pitchFamily="34" charset="-128"/>
            <a:cs typeface="Arial Unicode MS" pitchFamily="34" charset="-128"/>
          </a:endParaRPr>
        </a:p>
      </dsp:txBody>
      <dsp:txXfrm>
        <a:off x="3378725" y="1916752"/>
        <a:ext cx="1115823" cy="557911"/>
      </dsp:txXfrm>
    </dsp:sp>
    <dsp:sp modelId="{D2C4B2E7-8736-409D-AD4A-C1955F98735B}">
      <dsp:nvSpPr>
        <dsp:cNvPr id="0" name=""/>
        <dsp:cNvSpPr/>
      </dsp:nvSpPr>
      <dsp:spPr>
        <a:xfrm>
          <a:off x="3657680" y="2708986"/>
          <a:ext cx="1115823" cy="557911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800" b="1" kern="1200" smtClean="0">
              <a:latin typeface="Comic Sans MS" pitchFamily="66" charset="0"/>
              <a:ea typeface="Arial Unicode MS" pitchFamily="34" charset="-128"/>
              <a:cs typeface="Arial Unicode MS" pitchFamily="34" charset="-128"/>
            </a:rPr>
            <a:t>Rubéola</a:t>
          </a:r>
          <a:endParaRPr lang="es-MX" sz="800" b="1" kern="1200" dirty="0">
            <a:latin typeface="Comic Sans MS" pitchFamily="66" charset="0"/>
            <a:ea typeface="Arial Unicode MS" pitchFamily="34" charset="-128"/>
            <a:cs typeface="Arial Unicode MS" pitchFamily="34" charset="-128"/>
          </a:endParaRPr>
        </a:p>
      </dsp:txBody>
      <dsp:txXfrm>
        <a:off x="3657680" y="2708986"/>
        <a:ext cx="1115823" cy="557911"/>
      </dsp:txXfrm>
    </dsp:sp>
    <dsp:sp modelId="{6859F323-7B17-4126-BC66-DBC527016B2B}">
      <dsp:nvSpPr>
        <dsp:cNvPr id="0" name=""/>
        <dsp:cNvSpPr/>
      </dsp:nvSpPr>
      <dsp:spPr>
        <a:xfrm>
          <a:off x="3657680" y="3501221"/>
          <a:ext cx="1115823" cy="557911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800" b="1" kern="1200" smtClean="0">
              <a:latin typeface="Comic Sans MS" pitchFamily="66" charset="0"/>
              <a:ea typeface="Arial Unicode MS" pitchFamily="34" charset="-128"/>
              <a:cs typeface="Arial Unicode MS" pitchFamily="34" charset="-128"/>
            </a:rPr>
            <a:t>Virus de la inmunodeficiencia humana</a:t>
          </a:r>
          <a:endParaRPr lang="es-MX" sz="800" b="1" kern="1200" dirty="0">
            <a:latin typeface="Comic Sans MS" pitchFamily="66" charset="0"/>
            <a:ea typeface="Arial Unicode MS" pitchFamily="34" charset="-128"/>
            <a:cs typeface="Arial Unicode MS" pitchFamily="34" charset="-128"/>
          </a:endParaRPr>
        </a:p>
      </dsp:txBody>
      <dsp:txXfrm>
        <a:off x="3657680" y="3501221"/>
        <a:ext cx="1115823" cy="557911"/>
      </dsp:txXfrm>
    </dsp:sp>
    <dsp:sp modelId="{FEDA658E-CD61-491D-9E8A-576481EC3843}">
      <dsp:nvSpPr>
        <dsp:cNvPr id="0" name=""/>
        <dsp:cNvSpPr/>
      </dsp:nvSpPr>
      <dsp:spPr>
        <a:xfrm>
          <a:off x="3657680" y="4293455"/>
          <a:ext cx="1115823" cy="557911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800" b="1" kern="1200" smtClean="0">
              <a:latin typeface="Comic Sans MS" pitchFamily="66" charset="0"/>
              <a:ea typeface="Arial Unicode MS" pitchFamily="34" charset="-128"/>
              <a:cs typeface="Arial Unicode MS" pitchFamily="34" charset="-128"/>
            </a:rPr>
            <a:t>Síndrome de inmunodeficiencia adquirida (SIDA).</a:t>
          </a:r>
          <a:endParaRPr lang="es-MX" sz="800" b="1" kern="1200" dirty="0">
            <a:latin typeface="Comic Sans MS" pitchFamily="66" charset="0"/>
            <a:ea typeface="Arial Unicode MS" pitchFamily="34" charset="-128"/>
            <a:cs typeface="Arial Unicode MS" pitchFamily="34" charset="-128"/>
          </a:endParaRPr>
        </a:p>
      </dsp:txBody>
      <dsp:txXfrm>
        <a:off x="3657680" y="4293455"/>
        <a:ext cx="1115823" cy="557911"/>
      </dsp:txXfrm>
    </dsp:sp>
    <dsp:sp modelId="{B722EE2F-9BBE-4D82-BC38-87FA990C2FCA}">
      <dsp:nvSpPr>
        <dsp:cNvPr id="0" name=""/>
        <dsp:cNvSpPr/>
      </dsp:nvSpPr>
      <dsp:spPr>
        <a:xfrm>
          <a:off x="4728871" y="1916752"/>
          <a:ext cx="1115823" cy="557911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800" b="1" kern="1200" dirty="0" smtClean="0">
              <a:latin typeface="Comic Sans MS" pitchFamily="66" charset="0"/>
              <a:ea typeface="Arial Unicode MS" pitchFamily="34" charset="-128"/>
              <a:cs typeface="Arial Unicode MS" pitchFamily="34" charset="-128"/>
            </a:rPr>
            <a:t>MEDICINAS</a:t>
          </a:r>
          <a:endParaRPr lang="es-MX" sz="800" b="1" kern="1200" dirty="0">
            <a:latin typeface="Comic Sans MS" pitchFamily="66" charset="0"/>
            <a:ea typeface="Arial Unicode MS" pitchFamily="34" charset="-128"/>
            <a:cs typeface="Arial Unicode MS" pitchFamily="34" charset="-128"/>
          </a:endParaRPr>
        </a:p>
      </dsp:txBody>
      <dsp:txXfrm>
        <a:off x="4728871" y="1916752"/>
        <a:ext cx="1115823" cy="557911"/>
      </dsp:txXfrm>
    </dsp:sp>
    <dsp:sp modelId="{9358EDEB-7A29-4AB5-8F41-FFA2AA00B10E}">
      <dsp:nvSpPr>
        <dsp:cNvPr id="0" name=""/>
        <dsp:cNvSpPr/>
      </dsp:nvSpPr>
      <dsp:spPr>
        <a:xfrm>
          <a:off x="6079017" y="1916752"/>
          <a:ext cx="1115823" cy="557911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800" b="1" kern="1200" smtClean="0">
              <a:latin typeface="Comic Sans MS" pitchFamily="66" charset="0"/>
              <a:ea typeface="Arial Unicode MS" pitchFamily="34" charset="-128"/>
              <a:cs typeface="Arial Unicode MS" pitchFamily="34" charset="-128"/>
            </a:rPr>
            <a:t>DROGAS PSICOACTIVAS</a:t>
          </a:r>
          <a:endParaRPr lang="es-MX" sz="800" b="1" kern="1200" dirty="0">
            <a:latin typeface="Comic Sans MS" pitchFamily="66" charset="0"/>
            <a:ea typeface="Arial Unicode MS" pitchFamily="34" charset="-128"/>
            <a:cs typeface="Arial Unicode MS" pitchFamily="34" charset="-128"/>
          </a:endParaRPr>
        </a:p>
      </dsp:txBody>
      <dsp:txXfrm>
        <a:off x="6079017" y="1916752"/>
        <a:ext cx="1115823" cy="557911"/>
      </dsp:txXfrm>
    </dsp:sp>
    <dsp:sp modelId="{5BA70031-F344-47CC-9FD5-89098648BCED}">
      <dsp:nvSpPr>
        <dsp:cNvPr id="0" name=""/>
        <dsp:cNvSpPr/>
      </dsp:nvSpPr>
      <dsp:spPr>
        <a:xfrm>
          <a:off x="6357972" y="2708986"/>
          <a:ext cx="1115823" cy="557911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800" b="1" kern="1200" smtClean="0">
              <a:latin typeface="Comic Sans MS" pitchFamily="66" charset="0"/>
              <a:ea typeface="Arial Unicode MS" pitchFamily="34" charset="-128"/>
              <a:cs typeface="Arial Unicode MS" pitchFamily="34" charset="-128"/>
            </a:rPr>
            <a:t>El alcohol</a:t>
          </a:r>
          <a:endParaRPr lang="es-MX" sz="800" b="1" kern="1200" dirty="0">
            <a:latin typeface="Comic Sans MS" pitchFamily="66" charset="0"/>
            <a:ea typeface="Arial Unicode MS" pitchFamily="34" charset="-128"/>
            <a:cs typeface="Arial Unicode MS" pitchFamily="34" charset="-128"/>
          </a:endParaRPr>
        </a:p>
      </dsp:txBody>
      <dsp:txXfrm>
        <a:off x="6357972" y="2708986"/>
        <a:ext cx="1115823" cy="557911"/>
      </dsp:txXfrm>
    </dsp:sp>
    <dsp:sp modelId="{16E5183C-2F3D-470F-9F83-72F2B0794AC8}">
      <dsp:nvSpPr>
        <dsp:cNvPr id="0" name=""/>
        <dsp:cNvSpPr/>
      </dsp:nvSpPr>
      <dsp:spPr>
        <a:xfrm>
          <a:off x="6357972" y="3501221"/>
          <a:ext cx="1115823" cy="557911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800" b="1" kern="1200" smtClean="0">
              <a:latin typeface="Comic Sans MS" pitchFamily="66" charset="0"/>
              <a:ea typeface="Arial Unicode MS" pitchFamily="34" charset="-128"/>
              <a:cs typeface="Arial Unicode MS" pitchFamily="34" charset="-128"/>
            </a:rPr>
            <a:t>El tabaco</a:t>
          </a:r>
          <a:endParaRPr lang="es-MX" sz="800" b="1" kern="1200" dirty="0">
            <a:latin typeface="Comic Sans MS" pitchFamily="66" charset="0"/>
            <a:ea typeface="Arial Unicode MS" pitchFamily="34" charset="-128"/>
            <a:cs typeface="Arial Unicode MS" pitchFamily="34" charset="-128"/>
          </a:endParaRPr>
        </a:p>
      </dsp:txBody>
      <dsp:txXfrm>
        <a:off x="6357972" y="3501221"/>
        <a:ext cx="1115823" cy="557911"/>
      </dsp:txXfrm>
    </dsp:sp>
    <dsp:sp modelId="{85D23D0C-3BEA-45A1-B8AC-21C2EE3FB375}">
      <dsp:nvSpPr>
        <dsp:cNvPr id="0" name=""/>
        <dsp:cNvSpPr/>
      </dsp:nvSpPr>
      <dsp:spPr>
        <a:xfrm>
          <a:off x="6357972" y="4293455"/>
          <a:ext cx="1115823" cy="557911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800" b="1" kern="1200" smtClean="0">
              <a:latin typeface="Comic Sans MS" pitchFamily="66" charset="0"/>
              <a:ea typeface="Arial Unicode MS" pitchFamily="34" charset="-128"/>
              <a:cs typeface="Arial Unicode MS" pitchFamily="34" charset="-128"/>
            </a:rPr>
            <a:t>La marihuana</a:t>
          </a:r>
          <a:endParaRPr lang="es-MX" sz="800" b="1" kern="1200" dirty="0">
            <a:latin typeface="Comic Sans MS" pitchFamily="66" charset="0"/>
            <a:ea typeface="Arial Unicode MS" pitchFamily="34" charset="-128"/>
            <a:cs typeface="Arial Unicode MS" pitchFamily="34" charset="-128"/>
          </a:endParaRPr>
        </a:p>
      </dsp:txBody>
      <dsp:txXfrm>
        <a:off x="6357972" y="4293455"/>
        <a:ext cx="1115823" cy="557911"/>
      </dsp:txXfrm>
    </dsp:sp>
    <dsp:sp modelId="{6AECEB20-415F-42BD-8715-B4D9C3B44F82}">
      <dsp:nvSpPr>
        <dsp:cNvPr id="0" name=""/>
        <dsp:cNvSpPr/>
      </dsp:nvSpPr>
      <dsp:spPr>
        <a:xfrm>
          <a:off x="6357972" y="5085690"/>
          <a:ext cx="1115823" cy="557911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800" b="1" kern="1200" smtClean="0">
              <a:latin typeface="Comic Sans MS" pitchFamily="66" charset="0"/>
              <a:ea typeface="Arial Unicode MS" pitchFamily="34" charset="-128"/>
              <a:cs typeface="Arial Unicode MS" pitchFamily="34" charset="-128"/>
            </a:rPr>
            <a:t>La heroína</a:t>
          </a:r>
          <a:endParaRPr lang="es-MX" sz="800" b="1" kern="1200" dirty="0">
            <a:latin typeface="Comic Sans MS" pitchFamily="66" charset="0"/>
            <a:ea typeface="Arial Unicode MS" pitchFamily="34" charset="-128"/>
            <a:cs typeface="Arial Unicode MS" pitchFamily="34" charset="-128"/>
          </a:endParaRPr>
        </a:p>
      </dsp:txBody>
      <dsp:txXfrm>
        <a:off x="6357972" y="5085690"/>
        <a:ext cx="1115823" cy="557911"/>
      </dsp:txXfrm>
    </dsp:sp>
    <dsp:sp modelId="{E5EB2A32-8AD7-434D-A3A7-7C2F5FD7977D}">
      <dsp:nvSpPr>
        <dsp:cNvPr id="0" name=""/>
        <dsp:cNvSpPr/>
      </dsp:nvSpPr>
      <dsp:spPr>
        <a:xfrm>
          <a:off x="6357972" y="5877924"/>
          <a:ext cx="1115823" cy="557911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800" b="1" kern="1200" dirty="0" err="1" smtClean="0">
              <a:latin typeface="Comic Sans MS" pitchFamily="66" charset="0"/>
              <a:ea typeface="Arial Unicode MS" pitchFamily="34" charset="-128"/>
              <a:cs typeface="Arial Unicode MS" pitchFamily="34" charset="-128"/>
            </a:rPr>
            <a:t>Cocaina</a:t>
          </a:r>
          <a:endParaRPr lang="es-MX" sz="800" b="1" kern="1200" dirty="0">
            <a:latin typeface="Comic Sans MS" pitchFamily="66" charset="0"/>
            <a:ea typeface="Arial Unicode MS" pitchFamily="34" charset="-128"/>
            <a:cs typeface="Arial Unicode MS" pitchFamily="34" charset="-128"/>
          </a:endParaRPr>
        </a:p>
      </dsp:txBody>
      <dsp:txXfrm>
        <a:off x="6357972" y="5877924"/>
        <a:ext cx="1115823" cy="557911"/>
      </dsp:txXfrm>
    </dsp:sp>
    <dsp:sp modelId="{31494846-30AD-4467-B18D-5F23B26ECFB6}">
      <dsp:nvSpPr>
        <dsp:cNvPr id="0" name=""/>
        <dsp:cNvSpPr/>
      </dsp:nvSpPr>
      <dsp:spPr>
        <a:xfrm>
          <a:off x="2297012" y="857256"/>
          <a:ext cx="1522462" cy="825173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800" b="1" kern="1200" dirty="0" smtClean="0">
              <a:latin typeface="Comic Sans MS" pitchFamily="66" charset="0"/>
              <a:ea typeface="Arial Unicode MS" pitchFamily="34" charset="-128"/>
              <a:cs typeface="Arial Unicode MS" pitchFamily="34" charset="-128"/>
            </a:rPr>
            <a:t>Es un proceso desde la fecundación del óvulo, pasando por las tres etapas, hasta el momento del parto.</a:t>
          </a:r>
          <a:endParaRPr lang="es-MX" sz="800" b="1" kern="1200" dirty="0">
            <a:latin typeface="Comic Sans MS" pitchFamily="66" charset="0"/>
            <a:ea typeface="Arial Unicode MS" pitchFamily="34" charset="-128"/>
            <a:cs typeface="Arial Unicode MS" pitchFamily="34" charset="-128"/>
          </a:endParaRPr>
        </a:p>
      </dsp:txBody>
      <dsp:txXfrm>
        <a:off x="2297012" y="857256"/>
        <a:ext cx="1522462" cy="82517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Triángulo isósceles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0C12FE3B-F9A7-4C47-83BF-9052326CAF66}" type="datetimeFigureOut">
              <a:rPr lang="es-MX" smtClean="0"/>
              <a:t>06/10/2011</a:t>
            </a:fld>
            <a:endParaRPr lang="es-MX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es-MX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05E594E1-1903-4EFB-B2A8-BC67C1D68A22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2FE3B-F9A7-4C47-83BF-9052326CAF66}" type="datetimeFigureOut">
              <a:rPr lang="es-MX" smtClean="0"/>
              <a:t>06/10/2011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E594E1-1903-4EFB-B2A8-BC67C1D68A22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2FE3B-F9A7-4C47-83BF-9052326CAF66}" type="datetimeFigureOut">
              <a:rPr lang="es-MX" smtClean="0"/>
              <a:t>06/10/2011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E594E1-1903-4EFB-B2A8-BC67C1D68A22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0C12FE3B-F9A7-4C47-83BF-9052326CAF66}" type="datetimeFigureOut">
              <a:rPr lang="es-MX" smtClean="0"/>
              <a:t>06/10/2011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E594E1-1903-4EFB-B2A8-BC67C1D68A22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riángulo rectángulo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Triángulo isósceles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0C12FE3B-F9A7-4C47-83BF-9052326CAF66}" type="datetimeFigureOut">
              <a:rPr lang="es-MX" smtClean="0"/>
              <a:t>06/10/2011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05E594E1-1903-4EFB-B2A8-BC67C1D68A22}" type="slidenum">
              <a:rPr lang="es-MX" smtClean="0"/>
              <a:t>‹Nº›</a:t>
            </a:fld>
            <a:endParaRPr lang="es-MX"/>
          </a:p>
        </p:txBody>
      </p:sp>
      <p:cxnSp>
        <p:nvCxnSpPr>
          <p:cNvPr id="11" name="10 Conector recto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9 Conector recto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0C12FE3B-F9A7-4C47-83BF-9052326CAF66}" type="datetimeFigureOut">
              <a:rPr lang="es-MX" smtClean="0"/>
              <a:t>06/10/2011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05E594E1-1903-4EFB-B2A8-BC67C1D68A22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0C12FE3B-F9A7-4C47-83BF-9052326CAF66}" type="datetimeFigureOut">
              <a:rPr lang="es-MX" smtClean="0"/>
              <a:t>06/10/2011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05E594E1-1903-4EFB-B2A8-BC67C1D68A22}" type="slidenum">
              <a:rPr lang="es-MX" smtClean="0"/>
              <a:t>‹Nº›</a:t>
            </a:fld>
            <a:endParaRPr lang="es-MX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2FE3B-F9A7-4C47-83BF-9052326CAF66}" type="datetimeFigureOut">
              <a:rPr lang="es-MX" smtClean="0"/>
              <a:t>06/10/2011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E594E1-1903-4EFB-B2A8-BC67C1D68A22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0C12FE3B-F9A7-4C47-83BF-9052326CAF66}" type="datetimeFigureOut">
              <a:rPr lang="es-MX" smtClean="0"/>
              <a:t>06/10/2011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05E594E1-1903-4EFB-B2A8-BC67C1D68A22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0C12FE3B-F9A7-4C47-83BF-9052326CAF66}" type="datetimeFigureOut">
              <a:rPr lang="es-MX" smtClean="0"/>
              <a:t>06/10/2011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05E594E1-1903-4EFB-B2A8-BC67C1D68A22}" type="slidenum">
              <a:rPr lang="es-MX" smtClean="0"/>
              <a:t>‹Nº›</a:t>
            </a:fld>
            <a:endParaRPr lang="es-MX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0C12FE3B-F9A7-4C47-83BF-9052326CAF66}" type="datetimeFigureOut">
              <a:rPr lang="es-MX" smtClean="0"/>
              <a:t>06/10/2011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05E594E1-1903-4EFB-B2A8-BC67C1D68A22}" type="slidenum">
              <a:rPr lang="es-MX" smtClean="0"/>
              <a:t>‹Nº›</a:t>
            </a:fld>
            <a:endParaRPr lang="es-MX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Triángulo rectángulo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7 Conector recto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8 Conector recto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0C12FE3B-F9A7-4C47-83BF-9052326CAF66}" type="datetimeFigureOut">
              <a:rPr lang="es-MX" smtClean="0"/>
              <a:t>06/10/2011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es-MX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05E594E1-1903-4EFB-B2A8-BC67C1D68A22}" type="slidenum">
              <a:rPr lang="es-MX" smtClean="0"/>
              <a:t>‹Nº›</a:t>
            </a:fld>
            <a:endParaRPr lang="es-MX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DESARROLLO INFANTIL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/>
              <a:t>Diana Catalina Cárdenas </a:t>
            </a:r>
            <a:r>
              <a:rPr lang="es-MX" dirty="0" err="1" smtClean="0"/>
              <a:t>Maltos</a:t>
            </a:r>
            <a:endParaRPr lang="es-MX" dirty="0" smtClean="0"/>
          </a:p>
          <a:p>
            <a:r>
              <a:rPr lang="es-MX" dirty="0" smtClean="0"/>
              <a:t>Rosalba Lira Rodríguez</a:t>
            </a:r>
          </a:p>
          <a:p>
            <a:r>
              <a:rPr lang="es-MX" dirty="0" smtClean="0"/>
              <a:t>Wendy </a:t>
            </a:r>
            <a:r>
              <a:rPr lang="es-MX" dirty="0" err="1" smtClean="0"/>
              <a:t>Jannet</a:t>
            </a:r>
            <a:r>
              <a:rPr lang="es-MX" dirty="0" smtClean="0"/>
              <a:t> Mora </a:t>
            </a:r>
            <a:r>
              <a:rPr lang="es-MX" dirty="0" err="1" smtClean="0"/>
              <a:t>Valdes</a:t>
            </a:r>
            <a:endParaRPr lang="es-MX" dirty="0" smtClean="0"/>
          </a:p>
          <a:p>
            <a:r>
              <a:rPr lang="es-MX" dirty="0" smtClean="0"/>
              <a:t>María de los Ángeles </a:t>
            </a:r>
            <a:r>
              <a:rPr lang="es-MX" dirty="0" err="1" smtClean="0"/>
              <a:t>Zuno</a:t>
            </a:r>
            <a:r>
              <a:rPr lang="es-MX" dirty="0" smtClean="0"/>
              <a:t> Míreles</a:t>
            </a:r>
          </a:p>
          <a:p>
            <a:r>
              <a:rPr lang="es-MX" dirty="0" smtClean="0"/>
              <a:t>Reyna Judith Velázquez Ramírez</a:t>
            </a:r>
          </a:p>
          <a:p>
            <a:endParaRPr lang="es-MX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4 Diagrama"/>
          <p:cNvGraphicFramePr/>
          <p:nvPr/>
        </p:nvGraphicFramePr>
        <p:xfrm>
          <a:off x="142844" y="214290"/>
          <a:ext cx="7477156" cy="650085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río">
  <a:themeElements>
    <a:clrScheme name="Brío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Brío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Brío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56</TotalTime>
  <Words>95</Words>
  <Application>Microsoft Office PowerPoint</Application>
  <PresentationFormat>Presentación en pantalla (4:3)</PresentationFormat>
  <Paragraphs>25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3" baseType="lpstr">
      <vt:lpstr>Brío</vt:lpstr>
      <vt:lpstr>DESARROLLO INFANTIL</vt:lpstr>
      <vt:lpstr>Diapositiva 2</vt:lpstr>
    </vt:vector>
  </TitlesOfParts>
  <Company>http://www.centor.mx.gd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Hugo Arnoldo Sánchez Castillo</dc:creator>
  <cp:lastModifiedBy>Hugo Arnoldo Sánchez Castillo</cp:lastModifiedBy>
  <cp:revision>6</cp:revision>
  <dcterms:created xsi:type="dcterms:W3CDTF">2011-10-07T00:50:10Z</dcterms:created>
  <dcterms:modified xsi:type="dcterms:W3CDTF">2011-10-07T01:46:20Z</dcterms:modified>
</cp:coreProperties>
</file>