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38"/>
    </mc:Choice>
    <mc:Fallback>
      <c:style val="3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2000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Prescolar</c:v>
                </c:pt>
                <c:pt idx="1">
                  <c:v>Primaria</c:v>
                </c:pt>
                <c:pt idx="2">
                  <c:v>Secundaria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7.6</c:v>
                </c:pt>
                <c:pt idx="1">
                  <c:v>6.9</c:v>
                </c:pt>
                <c:pt idx="2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2004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Prescolar</c:v>
                </c:pt>
                <c:pt idx="1">
                  <c:v>Primaria</c:v>
                </c:pt>
                <c:pt idx="2">
                  <c:v>Secundaria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9.9</c:v>
                </c:pt>
                <c:pt idx="1">
                  <c:v>8.9</c:v>
                </c:pt>
                <c:pt idx="2">
                  <c:v>13.8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Hoja1!$A$2:$A$4</c:f>
              <c:strCache>
                <c:ptCount val="3"/>
                <c:pt idx="0">
                  <c:v>Prescolar</c:v>
                </c:pt>
                <c:pt idx="1">
                  <c:v>Primaria</c:v>
                </c:pt>
                <c:pt idx="2">
                  <c:v>Secundaria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14.2</c:v>
                </c:pt>
                <c:pt idx="1">
                  <c:v>12.9</c:v>
                </c:pt>
                <c:pt idx="2">
                  <c:v>19.899999999999999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934080"/>
        <c:axId val="23935616"/>
        <c:axId val="23776768"/>
      </c:bar3DChart>
      <c:catAx>
        <c:axId val="23934080"/>
        <c:scaling>
          <c:orientation val="minMax"/>
        </c:scaling>
        <c:delete val="0"/>
        <c:axPos val="b"/>
        <c:majorTickMark val="out"/>
        <c:minorTickMark val="none"/>
        <c:tickLblPos val="nextTo"/>
        <c:crossAx val="23935616"/>
        <c:crosses val="autoZero"/>
        <c:auto val="1"/>
        <c:lblAlgn val="ctr"/>
        <c:lblOffset val="100"/>
        <c:noMultiLvlLbl val="0"/>
      </c:catAx>
      <c:valAx>
        <c:axId val="239356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934080"/>
        <c:crosses val="autoZero"/>
        <c:crossBetween val="between"/>
      </c:valAx>
      <c:serAx>
        <c:axId val="23776768"/>
        <c:scaling>
          <c:orientation val="minMax"/>
        </c:scaling>
        <c:delete val="0"/>
        <c:axPos val="b"/>
        <c:majorTickMark val="out"/>
        <c:minorTickMark val="none"/>
        <c:tickLblPos val="nextTo"/>
        <c:crossAx val="23935616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6911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213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5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4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6955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46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0962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81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83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134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916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1C90F-D613-4C2E-8952-17E241B180CE}" type="datetimeFigureOut">
              <a:rPr lang="es-MX" smtClean="0"/>
              <a:t>03/01/2012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32D08-471B-427A-9488-113E56CE82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870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28698072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619672" y="548680"/>
            <a:ext cx="5904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/>
              <a:t>Gasto publico por alumno</a:t>
            </a:r>
            <a:endParaRPr lang="es-MX" sz="4000" b="1" dirty="0"/>
          </a:p>
        </p:txBody>
      </p:sp>
    </p:spTree>
    <p:extLst>
      <p:ext uri="{BB962C8B-B14F-4D97-AF65-F5344CB8AC3E}">
        <p14:creationId xmlns:p14="http://schemas.microsoft.com/office/powerpoint/2010/main" val="926729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Seven</dc:creator>
  <cp:lastModifiedBy>Seven</cp:lastModifiedBy>
  <cp:revision>2</cp:revision>
  <dcterms:created xsi:type="dcterms:W3CDTF">2012-01-04T04:40:58Z</dcterms:created>
  <dcterms:modified xsi:type="dcterms:W3CDTF">2012-01-04T04:55:13Z</dcterms:modified>
</cp:coreProperties>
</file>