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8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F70F75-1EE0-49B6-A3EB-0591F9A54280}" type="datetimeFigureOut">
              <a:rPr lang="es-ES" smtClean="0"/>
              <a:pPr/>
              <a:t>09/05/2011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AB1C7E-60DB-4976-94EE-06AF3E6AD2D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AB1C7E-60DB-4976-94EE-06AF3E6AD2D7}" type="slidenum">
              <a:rPr lang="es-ES" smtClean="0"/>
              <a:pPr/>
              <a:t>1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7925B-594D-4817-9AD4-C35502DBF8C9}" type="datetimeFigureOut">
              <a:rPr lang="es-ES" smtClean="0"/>
              <a:pPr/>
              <a:t>09/05/2011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13620-C5F7-41E6-8143-4D0A4D14974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7925B-594D-4817-9AD4-C35502DBF8C9}" type="datetimeFigureOut">
              <a:rPr lang="es-ES" smtClean="0"/>
              <a:pPr/>
              <a:t>09/05/2011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13620-C5F7-41E6-8143-4D0A4D14974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7925B-594D-4817-9AD4-C35502DBF8C9}" type="datetimeFigureOut">
              <a:rPr lang="es-ES" smtClean="0"/>
              <a:pPr/>
              <a:t>09/05/2011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13620-C5F7-41E6-8143-4D0A4D14974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7925B-594D-4817-9AD4-C35502DBF8C9}" type="datetimeFigureOut">
              <a:rPr lang="es-ES" smtClean="0"/>
              <a:pPr/>
              <a:t>09/05/2011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13620-C5F7-41E6-8143-4D0A4D14974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7925B-594D-4817-9AD4-C35502DBF8C9}" type="datetimeFigureOut">
              <a:rPr lang="es-ES" smtClean="0"/>
              <a:pPr/>
              <a:t>09/05/2011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13620-C5F7-41E6-8143-4D0A4D14974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7925B-594D-4817-9AD4-C35502DBF8C9}" type="datetimeFigureOut">
              <a:rPr lang="es-ES" smtClean="0"/>
              <a:pPr/>
              <a:t>09/05/2011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13620-C5F7-41E6-8143-4D0A4D14974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7925B-594D-4817-9AD4-C35502DBF8C9}" type="datetimeFigureOut">
              <a:rPr lang="es-ES" smtClean="0"/>
              <a:pPr/>
              <a:t>09/05/2011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13620-C5F7-41E6-8143-4D0A4D14974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7925B-594D-4817-9AD4-C35502DBF8C9}" type="datetimeFigureOut">
              <a:rPr lang="es-ES" smtClean="0"/>
              <a:pPr/>
              <a:t>09/05/2011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13620-C5F7-41E6-8143-4D0A4D14974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7925B-594D-4817-9AD4-C35502DBF8C9}" type="datetimeFigureOut">
              <a:rPr lang="es-ES" smtClean="0"/>
              <a:pPr/>
              <a:t>09/05/2011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13620-C5F7-41E6-8143-4D0A4D14974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7925B-594D-4817-9AD4-C35502DBF8C9}" type="datetimeFigureOut">
              <a:rPr lang="es-ES" smtClean="0"/>
              <a:pPr/>
              <a:t>09/05/2011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13620-C5F7-41E6-8143-4D0A4D14974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7925B-594D-4817-9AD4-C35502DBF8C9}" type="datetimeFigureOut">
              <a:rPr lang="es-ES" smtClean="0"/>
              <a:pPr/>
              <a:t>09/05/2011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13620-C5F7-41E6-8143-4D0A4D14974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D7925B-594D-4817-9AD4-C35502DBF8C9}" type="datetimeFigureOut">
              <a:rPr lang="es-ES" smtClean="0"/>
              <a:pPr/>
              <a:t>09/05/2011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713620-C5F7-41E6-8143-4D0A4D14974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332656"/>
            <a:ext cx="7772400" cy="1082551"/>
          </a:xfrm>
        </p:spPr>
        <p:txBody>
          <a:bodyPr>
            <a:noAutofit/>
          </a:bodyPr>
          <a:lstStyle/>
          <a:p>
            <a:pPr algn="l"/>
            <a:r>
              <a:rPr lang="es-ES" sz="2000" dirty="0" smtClean="0">
                <a:latin typeface="Arial" pitchFamily="34" charset="0"/>
                <a:cs typeface="Arial" pitchFamily="34" charset="0"/>
              </a:rPr>
              <a:t>De manera individual resolver el acertijo que se propone a continuación:</a:t>
            </a:r>
            <a:br>
              <a:rPr lang="es-ES" sz="2000" dirty="0" smtClean="0">
                <a:latin typeface="Arial" pitchFamily="34" charset="0"/>
                <a:cs typeface="Arial" pitchFamily="34" charset="0"/>
              </a:rPr>
            </a:br>
            <a:r>
              <a:rPr lang="es-ES" sz="2000" dirty="0" smtClean="0">
                <a:latin typeface="Arial" pitchFamily="34" charset="0"/>
                <a:cs typeface="Arial" pitchFamily="34" charset="0"/>
              </a:rPr>
              <a:t>Nueve 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cerditos viven en el recinto cuadrado. Dibujar dos cuadros para que cada uno de los cerditos tenga su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 propio 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recinto.</a:t>
            </a:r>
            <a:r>
              <a:rPr lang="es-ES" sz="2000" dirty="0"/>
              <a:t/>
            </a:r>
            <a:br>
              <a:rPr lang="es-ES" sz="2000" dirty="0"/>
            </a:br>
            <a:endParaRPr lang="es-ES" sz="2000" dirty="0"/>
          </a:p>
        </p:txBody>
      </p:sp>
      <p:pic>
        <p:nvPicPr>
          <p:cNvPr id="4" name="3 Imagen" descr="http://0.tqn.com/d/math/1/0/H/E/pigstumper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8444" y="1383779"/>
            <a:ext cx="5293836" cy="5285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</TotalTime>
  <Words>13</Words>
  <Application>Microsoft Office PowerPoint</Application>
  <PresentationFormat>Presentación en pantalla (4:3)</PresentationFormat>
  <Paragraphs>2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De manera individual resolver el acertijo que se propone a continuación: Nueve cerditos viven en el recinto cuadrado. Dibujar dos cuadros para que cada uno de los cerditos tenga su  propio recinto. </vt:lpstr>
    </vt:vector>
  </TitlesOfParts>
  <Company>Acer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Nueve cerditos viven en el recinto cuadrado. Dibujar dos cuadros para que cada uno de los cerditos tenga su  propio recinto. </dc:title>
  <dc:creator>Juan José Vigil Obregón</dc:creator>
  <cp:lastModifiedBy>Juan José Vigil Obregón</cp:lastModifiedBy>
  <cp:revision>3</cp:revision>
  <dcterms:created xsi:type="dcterms:W3CDTF">2011-05-08T22:05:42Z</dcterms:created>
  <dcterms:modified xsi:type="dcterms:W3CDTF">2011-05-10T01:22:41Z</dcterms:modified>
</cp:coreProperties>
</file>