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3" autoAdjust="0"/>
    <p:restoredTop sz="94660"/>
  </p:normalViewPr>
  <p:slideViewPr>
    <p:cSldViewPr>
      <p:cViewPr varScale="1">
        <p:scale>
          <a:sx n="68" d="100"/>
          <a:sy n="68" d="100"/>
        </p:scale>
        <p:origin x="-9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6EC-C7D1-42D5-853D-EBAFA4A9DDCD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C893-AAFA-4542-8811-6C852802222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6EC-C7D1-42D5-853D-EBAFA4A9DDCD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C893-AAFA-4542-8811-6C852802222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6EC-C7D1-42D5-853D-EBAFA4A9DDCD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C893-AAFA-4542-8811-6C852802222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6EC-C7D1-42D5-853D-EBAFA4A9DDCD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C893-AAFA-4542-8811-6C852802222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6EC-C7D1-42D5-853D-EBAFA4A9DDCD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C893-AAFA-4542-8811-6C852802222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6EC-C7D1-42D5-853D-EBAFA4A9DDCD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C893-AAFA-4542-8811-6C852802222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6EC-C7D1-42D5-853D-EBAFA4A9DDCD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C893-AAFA-4542-8811-6C852802222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6EC-C7D1-42D5-853D-EBAFA4A9DDCD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C893-AAFA-4542-8811-6C852802222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6EC-C7D1-42D5-853D-EBAFA4A9DDCD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C893-AAFA-4542-8811-6C852802222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6EC-C7D1-42D5-853D-EBAFA4A9DDCD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C893-AAFA-4542-8811-6C852802222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6EC-C7D1-42D5-853D-EBAFA4A9DDCD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C893-AAFA-4542-8811-6C852802222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086EC-C7D1-42D5-853D-EBAFA4A9DDCD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4C893-AAFA-4542-8811-6C852802222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197056"/>
            <a:ext cx="8229600" cy="62478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cap="none" spc="0" dirty="0" smtClean="0">
                <a:ln w="38100" cmpd="sng">
                  <a:solidFill>
                    <a:sysClr val="windowText" lastClr="000000"/>
                  </a:solidFill>
                  <a:prstDash val="solid"/>
                  <a:miter lim="800000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50800" algn="tl" rotWithShape="0">
                    <a:srgbClr val="000000"/>
                  </a:outerShdw>
                </a:effectLst>
                <a:latin typeface="Baby Kruffy" pitchFamily="2" charset="0"/>
              </a:rPr>
              <a:t>La Cultura y el desarrollo mental en la primera infancia.</a:t>
            </a:r>
            <a:endParaRPr lang="es-ES" sz="8000" b="1" cap="none" spc="0" dirty="0">
              <a:ln w="38100" cmpd="sng">
                <a:solidFill>
                  <a:sysClr val="windowText" lastClr="000000"/>
                </a:solidFill>
                <a:prstDash val="solid"/>
                <a:miter lim="800000"/>
              </a:ln>
              <a:blipFill>
                <a:blip r:embed="rId2"/>
                <a:stretch>
                  <a:fillRect/>
                </a:stretch>
              </a:blipFill>
              <a:effectLst>
                <a:outerShdw blurRad="50800" algn="tl" rotWithShape="0">
                  <a:srgbClr val="000000"/>
                </a:outerShdw>
              </a:effectLst>
              <a:latin typeface="Baby Kruffy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ticias.cafeycabaret.com/wp-content/uploads/2012/05/ni%C3%B1os-felices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2339752" y="260648"/>
            <a:ext cx="4536504" cy="10926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500" b="1" cap="none" spc="0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aby Kruffy" pitchFamily="2" charset="0"/>
              </a:rPr>
              <a:t>Los niños</a:t>
            </a:r>
            <a:endParaRPr lang="es-ES" sz="6500" b="1" cap="none" spc="0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algn="tl" rotWithShape="0">
                  <a:srgbClr val="000000"/>
                </a:outerShdw>
              </a:effectLst>
              <a:latin typeface="Baby Kruffy" pitchFamily="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23528" y="1556792"/>
            <a:ext cx="565892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Constructores activos de su</a:t>
            </a:r>
          </a:p>
          <a:p>
            <a:pPr algn="ctr"/>
            <a:r>
              <a:rPr lang="es-ES" sz="32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Propio concepto.</a:t>
            </a:r>
            <a:endParaRPr lang="es-ES" sz="32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 flipH="1">
            <a:off x="3491880" y="1124744"/>
            <a:ext cx="28803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H="1">
            <a:off x="2843808" y="2636912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683568" y="5805264"/>
            <a:ext cx="424847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Entorno</a:t>
            </a:r>
            <a:endParaRPr lang="es-ES" sz="32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3933056"/>
            <a:ext cx="532859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Proceso de Desarrollo</a:t>
            </a:r>
            <a:endParaRPr lang="es-ES" sz="32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  <p:cxnSp>
        <p:nvCxnSpPr>
          <p:cNvPr id="19" name="18 Conector recto de flecha"/>
          <p:cNvCxnSpPr/>
          <p:nvPr/>
        </p:nvCxnSpPr>
        <p:spPr>
          <a:xfrm>
            <a:off x="2627784" y="3573016"/>
            <a:ext cx="72008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flipH="1">
            <a:off x="1475656" y="4437112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0" y="4797152"/>
            <a:ext cx="29523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Seleccionado</a:t>
            </a:r>
            <a:endParaRPr lang="es-ES" sz="32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  <p:cxnSp>
        <p:nvCxnSpPr>
          <p:cNvPr id="22" name="21 Conector recto de flecha"/>
          <p:cNvCxnSpPr/>
          <p:nvPr/>
        </p:nvCxnSpPr>
        <p:spPr>
          <a:xfrm>
            <a:off x="3347864" y="4437112"/>
            <a:ext cx="279648" cy="4236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23 Rectángulo"/>
          <p:cNvSpPr/>
          <p:nvPr/>
        </p:nvSpPr>
        <p:spPr>
          <a:xfrm>
            <a:off x="2915816" y="4797152"/>
            <a:ext cx="29523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Forjando</a:t>
            </a:r>
            <a:endParaRPr lang="es-ES" sz="32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5" name="24 Cerrar llave"/>
          <p:cNvSpPr/>
          <p:nvPr/>
        </p:nvSpPr>
        <p:spPr>
          <a:xfrm rot="5400000">
            <a:off x="2430016" y="2799184"/>
            <a:ext cx="504056" cy="5364088"/>
          </a:xfrm>
          <a:prstGeom prst="rightBrace">
            <a:avLst>
              <a:gd name="adj1" fmla="val 114387"/>
              <a:gd name="adj2" fmla="val 50403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7" name="26 Rectángulo"/>
          <p:cNvSpPr/>
          <p:nvPr/>
        </p:nvSpPr>
        <p:spPr>
          <a:xfrm>
            <a:off x="611560" y="3068960"/>
            <a:ext cx="424847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Los padres</a:t>
            </a:r>
            <a:endParaRPr lang="es-ES" sz="32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  <p:cxnSp>
        <p:nvCxnSpPr>
          <p:cNvPr id="33" name="32 Conector recto de flecha"/>
          <p:cNvCxnSpPr/>
          <p:nvPr/>
        </p:nvCxnSpPr>
        <p:spPr>
          <a:xfrm>
            <a:off x="5940152" y="1268760"/>
            <a:ext cx="1440160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 flipV="1">
            <a:off x="4139952" y="4509120"/>
            <a:ext cx="3096344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40 Elipse"/>
          <p:cNvSpPr/>
          <p:nvPr/>
        </p:nvSpPr>
        <p:spPr>
          <a:xfrm>
            <a:off x="5652120" y="3284984"/>
            <a:ext cx="3275856" cy="1152128"/>
          </a:xfrm>
          <a:prstGeom prst="ellipse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solidFill>
                  <a:schemeClr val="tx1"/>
                </a:solidFill>
                <a:latin typeface="Century Gothic" pitchFamily="34" charset="0"/>
              </a:rPr>
              <a:t>Agentes Activos.</a:t>
            </a:r>
            <a:endParaRPr lang="es-MX" sz="3200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saluddineroyamor.net/wp-content/uploads/2011/08/ni%C3%B1os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251520" y="332656"/>
            <a:ext cx="8676456" cy="10926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5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33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aby Kruffy" pitchFamily="2" charset="0"/>
              </a:rPr>
              <a:t>Relación intima</a:t>
            </a:r>
            <a:endParaRPr lang="es-ES" sz="6500" b="1" cap="none" spc="0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FF3300"/>
              </a:solidFill>
              <a:effectLst>
                <a:outerShdw blurRad="50800" algn="tl" rotWithShape="0">
                  <a:srgbClr val="000000"/>
                </a:outerShdw>
              </a:effectLst>
              <a:latin typeface="Baby Kruffy" pitchFamily="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2348880"/>
            <a:ext cx="305983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Conducta</a:t>
            </a:r>
            <a:endParaRPr lang="es-ES" sz="32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987824" y="2348880"/>
            <a:ext cx="316835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Contexto</a:t>
            </a:r>
            <a:endParaRPr lang="es-ES" sz="32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084168" y="1772816"/>
            <a:ext cx="305983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Sistema de significados culturales.</a:t>
            </a:r>
            <a:endParaRPr lang="es-ES" sz="32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  <p:cxnSp>
        <p:nvCxnSpPr>
          <p:cNvPr id="14" name="13 Conector recto de flecha"/>
          <p:cNvCxnSpPr>
            <a:stCxn id="5" idx="2"/>
            <a:endCxn id="6" idx="0"/>
          </p:cNvCxnSpPr>
          <p:nvPr/>
        </p:nvCxnSpPr>
        <p:spPr>
          <a:xfrm flipH="1">
            <a:off x="1529916" y="1425263"/>
            <a:ext cx="3059832" cy="9236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4572000" y="1412776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5" idx="2"/>
          </p:cNvCxnSpPr>
          <p:nvPr/>
        </p:nvCxnSpPr>
        <p:spPr>
          <a:xfrm>
            <a:off x="4589748" y="1425263"/>
            <a:ext cx="1854460" cy="4195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8" name="27 Imagen" descr="3c2v1bxcvb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9213391">
            <a:off x="1725221" y="3249162"/>
            <a:ext cx="2695710" cy="31059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2.bp.blogspot.com/_on6qE7FsrRI/SSL3AVbMDAI/AAAAAAAAAEM/UwEqOdBTmnY/S760/dibujoie6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67544" y="332656"/>
            <a:ext cx="8676456" cy="10926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500" b="1" cap="none" spc="0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aby Kruffy" pitchFamily="2" charset="0"/>
              </a:rPr>
              <a:t>Contexto cultural</a:t>
            </a:r>
            <a:endParaRPr lang="es-ES" sz="6500" b="1" cap="none" spc="0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50800" algn="tl" rotWithShape="0">
                  <a:srgbClr val="000000"/>
                </a:outerShdw>
              </a:effectLst>
              <a:latin typeface="Baby Kruffy" pitchFamily="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67744" y="1412776"/>
            <a:ext cx="403244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Varían</a:t>
            </a:r>
            <a:endParaRPr lang="es-ES" sz="66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3429000"/>
            <a:ext cx="388843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Sociedad</a:t>
            </a:r>
            <a:endParaRPr lang="es-ES" sz="40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788024" y="3356992"/>
            <a:ext cx="388843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Generación a otra</a:t>
            </a:r>
            <a:r>
              <a:rPr lang="es-ES" sz="32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.</a:t>
            </a:r>
            <a:endParaRPr lang="es-ES" sz="32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9" name="8 Abrir llave"/>
          <p:cNvSpPr/>
          <p:nvPr/>
        </p:nvSpPr>
        <p:spPr>
          <a:xfrm rot="16200000">
            <a:off x="4031940" y="872716"/>
            <a:ext cx="720080" cy="7992888"/>
          </a:xfrm>
          <a:prstGeom prst="leftBrace">
            <a:avLst>
              <a:gd name="adj1" fmla="val 43064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ectángulo"/>
          <p:cNvSpPr/>
          <p:nvPr/>
        </p:nvSpPr>
        <p:spPr>
          <a:xfrm>
            <a:off x="395536" y="5301208"/>
            <a:ext cx="835292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Se ve diferente de acuerdo a su cultura.</a:t>
            </a:r>
            <a:endParaRPr lang="es-ES" sz="40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  <p:cxnSp>
        <p:nvCxnSpPr>
          <p:cNvPr id="23" name="22 Conector curvado"/>
          <p:cNvCxnSpPr/>
          <p:nvPr/>
        </p:nvCxnSpPr>
        <p:spPr>
          <a:xfrm rot="5400000">
            <a:off x="1835696" y="2276872"/>
            <a:ext cx="1296144" cy="1296144"/>
          </a:xfrm>
          <a:prstGeom prst="curvedConnector3">
            <a:avLst>
              <a:gd name="adj1" fmla="val 20696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29 Conector curvado"/>
          <p:cNvCxnSpPr/>
          <p:nvPr/>
        </p:nvCxnSpPr>
        <p:spPr>
          <a:xfrm rot="16200000" flipH="1">
            <a:off x="5580112" y="2420888"/>
            <a:ext cx="1152128" cy="1152128"/>
          </a:xfrm>
          <a:prstGeom prst="curvedConnector3">
            <a:avLst>
              <a:gd name="adj1" fmla="val 20696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lls-rainbow-colors_1920x120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7101408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251520" y="332656"/>
            <a:ext cx="8676456" cy="10926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5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33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aby Kruffy" pitchFamily="2" charset="0"/>
              </a:rPr>
              <a:t> </a:t>
            </a:r>
            <a:r>
              <a:rPr lang="es-ES" sz="65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aby Kruffy" pitchFamily="2" charset="0"/>
              </a:rPr>
              <a:t>Guiones.</a:t>
            </a:r>
            <a:endParaRPr lang="es-ES" sz="6500" b="1" cap="none" spc="0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0800" algn="tl" rotWithShape="0">
                  <a:srgbClr val="000000"/>
                </a:outerShdw>
              </a:effectLst>
              <a:latin typeface="Baby Kruffy" pitchFamily="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331640" y="1628800"/>
            <a:ext cx="66247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Esquemas de acción</a:t>
            </a:r>
            <a:endParaRPr lang="es-ES" sz="48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FF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4572000" y="119675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6386" name="Picture 2" descr="http://2.bp.blogspot.com/_dRv0PD8A1Ug/THq0h0OekpI/AAAAAAAAAG0/bkqJ3OorZiI/s1600/ni%C3%B1os%2Bpensando.png"/>
          <p:cNvPicPr>
            <a:picLocks noChangeAspect="1" noChangeArrowheads="1"/>
          </p:cNvPicPr>
          <p:nvPr/>
        </p:nvPicPr>
        <p:blipFill>
          <a:blip r:embed="rId3" cstate="print"/>
          <a:srcRect r="59838"/>
          <a:stretch>
            <a:fillRect/>
          </a:stretch>
        </p:blipFill>
        <p:spPr bwMode="auto">
          <a:xfrm rot="21102320">
            <a:off x="414557" y="3971449"/>
            <a:ext cx="2706937" cy="2456536"/>
          </a:xfrm>
          <a:prstGeom prst="rect">
            <a:avLst/>
          </a:prstGeom>
          <a:noFill/>
        </p:spPr>
      </p:pic>
      <p:sp>
        <p:nvSpPr>
          <p:cNvPr id="11" name="10 Rectángulo"/>
          <p:cNvSpPr/>
          <p:nvPr/>
        </p:nvSpPr>
        <p:spPr>
          <a:xfrm>
            <a:off x="827584" y="2852936"/>
            <a:ext cx="74888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1° Representaciones</a:t>
            </a:r>
          </a:p>
          <a:p>
            <a:pPr algn="ctr"/>
            <a:r>
              <a:rPr lang="es-ES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Mentales</a:t>
            </a:r>
            <a:r>
              <a:rPr lang="es-ES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.</a:t>
            </a:r>
            <a:endParaRPr lang="es-ES" sz="54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FF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  <p:cxnSp>
        <p:nvCxnSpPr>
          <p:cNvPr id="22" name="21 Conector recto de flecha"/>
          <p:cNvCxnSpPr/>
          <p:nvPr/>
        </p:nvCxnSpPr>
        <p:spPr>
          <a:xfrm>
            <a:off x="4572000" y="234888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 descr="Balls-rainbow-colors_1920x120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7101408"/>
          </a:xfrm>
          <a:prstGeom prst="rect">
            <a:avLst/>
          </a:prstGeom>
        </p:spPr>
      </p:pic>
      <p:pic>
        <p:nvPicPr>
          <p:cNvPr id="18434" name="Picture 2" descr="http://www.gastronomiavegana.org/wp-content/uploads/2010/07/instruccion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24105">
            <a:off x="785797" y="2980133"/>
            <a:ext cx="2295525" cy="362902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683568" y="548680"/>
            <a:ext cx="7848872" cy="47705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72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2° Permite a las personas coordinar sus acciones</a:t>
            </a:r>
            <a:r>
              <a:rPr lang="es-ES" sz="88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.</a:t>
            </a:r>
            <a:endParaRPr lang="es-ES" sz="88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FF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alls-rainbow-colors_1920x120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7461448"/>
          </a:xfrm>
          <a:prstGeom prst="rect">
            <a:avLst/>
          </a:prstGeom>
        </p:spPr>
      </p:pic>
      <p:pic>
        <p:nvPicPr>
          <p:cNvPr id="17410" name="Picture 2" descr="http://planesahorro.net/wp-content/uploads/2011/08/Cocin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40002">
            <a:off x="318228" y="4351990"/>
            <a:ext cx="4973882" cy="2116695"/>
          </a:xfrm>
          <a:prstGeom prst="rect">
            <a:avLst/>
          </a:prstGeom>
          <a:noFill/>
        </p:spPr>
      </p:pic>
      <p:pic>
        <p:nvPicPr>
          <p:cNvPr id="17412" name="Picture 4" descr="http://cuentosparadormir.com/files/ninos_jugand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41871">
            <a:off x="5004048" y="4005064"/>
            <a:ext cx="3633986" cy="2465461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539552" y="404664"/>
            <a:ext cx="7848872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3° Aportar un </a:t>
            </a:r>
            <a:r>
              <a:rPr lang="es-ES" sz="5400" b="1" cap="none" spc="0" dirty="0" err="1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meio</a:t>
            </a:r>
            <a:r>
              <a:rPr lang="es-ES" sz="54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 Gothic" pitchFamily="34" charset="0"/>
              </a:rPr>
              <a:t> en el que se adquiere y organiza conceptos que se apliquen en muchas acciones.</a:t>
            </a:r>
            <a:endParaRPr lang="es-ES" sz="54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</TotalTime>
  <Words>98</Words>
  <Application>Microsoft Office PowerPoint</Application>
  <PresentationFormat>Presentación en pantalla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La Cultura y el desarrollo mental en la primera infancia.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Cultura y el desarrollo mental en la primera infancia.</dc:title>
  <dc:creator>Dimna Griselda</dc:creator>
  <cp:lastModifiedBy>Dimna Griselda</cp:lastModifiedBy>
  <cp:revision>1</cp:revision>
  <dcterms:created xsi:type="dcterms:W3CDTF">2012-05-30T05:19:05Z</dcterms:created>
  <dcterms:modified xsi:type="dcterms:W3CDTF">2012-05-30T06:07:26Z</dcterms:modified>
</cp:coreProperties>
</file>