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429A81-AE29-472B-8316-5AC26B0D1709}" type="datetimeFigureOut">
              <a:rPr lang="es-ES" smtClean="0"/>
              <a:t>09/09/2012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9BE15C-7AE6-4029-AAE0-B4E6ABB4E92C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429A81-AE29-472B-8316-5AC26B0D1709}" type="datetimeFigureOut">
              <a:rPr lang="es-ES" smtClean="0"/>
              <a:t>09/09/2012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9BE15C-7AE6-4029-AAE0-B4E6ABB4E92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429A81-AE29-472B-8316-5AC26B0D1709}" type="datetimeFigureOut">
              <a:rPr lang="es-ES" smtClean="0"/>
              <a:t>09/09/2012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9BE15C-7AE6-4029-AAE0-B4E6ABB4E92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429A81-AE29-472B-8316-5AC26B0D1709}" type="datetimeFigureOut">
              <a:rPr lang="es-ES" smtClean="0"/>
              <a:t>09/09/2012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9BE15C-7AE6-4029-AAE0-B4E6ABB4E92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429A81-AE29-472B-8316-5AC26B0D1709}" type="datetimeFigureOut">
              <a:rPr lang="es-ES" smtClean="0"/>
              <a:t>09/09/2012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9BE15C-7AE6-4029-AAE0-B4E6ABB4E92C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429A81-AE29-472B-8316-5AC26B0D1709}" type="datetimeFigureOut">
              <a:rPr lang="es-ES" smtClean="0"/>
              <a:t>09/09/2012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9BE15C-7AE6-4029-AAE0-B4E6ABB4E92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429A81-AE29-472B-8316-5AC26B0D1709}" type="datetimeFigureOut">
              <a:rPr lang="es-ES" smtClean="0"/>
              <a:t>09/09/2012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9BE15C-7AE6-4029-AAE0-B4E6ABB4E92C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429A81-AE29-472B-8316-5AC26B0D1709}" type="datetimeFigureOut">
              <a:rPr lang="es-ES" smtClean="0"/>
              <a:t>09/09/2012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9BE15C-7AE6-4029-AAE0-B4E6ABB4E92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429A81-AE29-472B-8316-5AC26B0D1709}" type="datetimeFigureOut">
              <a:rPr lang="es-ES" smtClean="0"/>
              <a:t>09/09/2012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9BE15C-7AE6-4029-AAE0-B4E6ABB4E92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429A81-AE29-472B-8316-5AC26B0D1709}" type="datetimeFigureOut">
              <a:rPr lang="es-ES" smtClean="0"/>
              <a:t>09/09/2012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9BE15C-7AE6-4029-AAE0-B4E6ABB4E92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D429A81-AE29-472B-8316-5AC26B0D1709}" type="datetimeFigureOut">
              <a:rPr lang="es-ES" smtClean="0"/>
              <a:t>09/09/2012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B9BE15C-7AE6-4029-AAE0-B4E6ABB4E92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D429A81-AE29-472B-8316-5AC26B0D1709}" type="datetimeFigureOut">
              <a:rPr lang="es-ES" smtClean="0"/>
              <a:t>09/09/2012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B9BE15C-7AE6-4029-AAE0-B4E6ABB4E92C}" type="slidenum">
              <a:rPr lang="es-ES" smtClean="0"/>
              <a:t>‹Nº›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0"/>
            <a:ext cx="2124075" cy="2152650"/>
          </a:xfrm>
          <a:prstGeom prst="rect">
            <a:avLst/>
          </a:prstGeom>
        </p:spPr>
      </p:pic>
      <p:pic>
        <p:nvPicPr>
          <p:cNvPr id="5" name="4 Imagen" descr="images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2143116"/>
            <a:ext cx="1643074" cy="1967218"/>
          </a:xfrm>
          <a:prstGeom prst="rect">
            <a:avLst/>
          </a:prstGeom>
        </p:spPr>
      </p:pic>
      <p:pic>
        <p:nvPicPr>
          <p:cNvPr id="6" name="5 Imagen" descr="images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414325">
            <a:off x="571472" y="4357694"/>
            <a:ext cx="2314575" cy="1971675"/>
          </a:xfrm>
          <a:prstGeom prst="rect">
            <a:avLst/>
          </a:prstGeom>
        </p:spPr>
      </p:pic>
      <p:pic>
        <p:nvPicPr>
          <p:cNvPr id="7" name="6 Imagen" descr="images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4744" y="2428868"/>
            <a:ext cx="1714512" cy="1603660"/>
          </a:xfrm>
          <a:prstGeom prst="rect">
            <a:avLst/>
          </a:prstGeom>
        </p:spPr>
      </p:pic>
      <p:pic>
        <p:nvPicPr>
          <p:cNvPr id="8" name="7 Imagen" descr="descarga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0430" y="142852"/>
            <a:ext cx="2952750" cy="1543050"/>
          </a:xfrm>
          <a:prstGeom prst="rect">
            <a:avLst/>
          </a:prstGeom>
        </p:spPr>
      </p:pic>
      <p:sp>
        <p:nvSpPr>
          <p:cNvPr id="16" name="15 CuadroTexto"/>
          <p:cNvSpPr txBox="1"/>
          <p:nvPr/>
        </p:nvSpPr>
        <p:spPr>
          <a:xfrm>
            <a:off x="857224" y="6143644"/>
            <a:ext cx="2428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Arial" pitchFamily="34" charset="0"/>
                <a:cs typeface="Arial" pitchFamily="34" charset="0"/>
              </a:rPr>
              <a:t>Síndrome de Alcoholismo fetal.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Flecha abajo"/>
          <p:cNvSpPr/>
          <p:nvPr/>
        </p:nvSpPr>
        <p:spPr>
          <a:xfrm rot="7329154">
            <a:off x="2720210" y="2051149"/>
            <a:ext cx="571504" cy="7788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00034" y="1857364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Arial" pitchFamily="34" charset="0"/>
                <a:cs typeface="Arial" pitchFamily="34" charset="0"/>
              </a:rPr>
              <a:t>Violencia.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4357686" y="1285860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Arial" pitchFamily="34" charset="0"/>
                <a:cs typeface="Arial" pitchFamily="34" charset="0"/>
              </a:rPr>
              <a:t>Imitación.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20 Imagen" descr="20110619172418-embaraz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929322" y="857232"/>
            <a:ext cx="2856950" cy="1899872"/>
          </a:xfrm>
          <a:prstGeom prst="rect">
            <a:avLst/>
          </a:prstGeom>
        </p:spPr>
      </p:pic>
      <p:sp>
        <p:nvSpPr>
          <p:cNvPr id="23" name="22 CuadroTexto"/>
          <p:cNvSpPr txBox="1"/>
          <p:nvPr/>
        </p:nvSpPr>
        <p:spPr>
          <a:xfrm>
            <a:off x="6072198" y="2714620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Arial" pitchFamily="34" charset="0"/>
                <a:cs typeface="Arial" pitchFamily="34" charset="0"/>
              </a:rPr>
              <a:t>Depresión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24" name="23 Imagen" descr="ninos-rebeldes-un-problema-en-la-familia_t7hpu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286512" y="3429000"/>
            <a:ext cx="2530605" cy="1847342"/>
          </a:xfrm>
          <a:prstGeom prst="rect">
            <a:avLst/>
          </a:prstGeom>
        </p:spPr>
      </p:pic>
      <p:sp>
        <p:nvSpPr>
          <p:cNvPr id="26" name="25 CuadroTexto"/>
          <p:cNvSpPr txBox="1"/>
          <p:nvPr/>
        </p:nvSpPr>
        <p:spPr>
          <a:xfrm>
            <a:off x="6786546" y="4857760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Arial" pitchFamily="34" charset="0"/>
                <a:cs typeface="Arial" pitchFamily="34" charset="0"/>
              </a:rPr>
              <a:t>Comportamiento inadecuado.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7" name="26 Imagen" descr="familia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571868" y="4643446"/>
            <a:ext cx="1869795" cy="2214554"/>
          </a:xfrm>
          <a:prstGeom prst="rect">
            <a:avLst/>
          </a:prstGeom>
        </p:spPr>
      </p:pic>
      <p:sp>
        <p:nvSpPr>
          <p:cNvPr id="29" name="28 CuadroTexto"/>
          <p:cNvSpPr txBox="1"/>
          <p:nvPr/>
        </p:nvSpPr>
        <p:spPr>
          <a:xfrm>
            <a:off x="5500694" y="5786454"/>
            <a:ext cx="1643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Arial" pitchFamily="34" charset="0"/>
                <a:cs typeface="Arial" pitchFamily="34" charset="0"/>
              </a:rPr>
              <a:t>Solución: terapia  familiar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0" name="29 Flecha abajo"/>
          <p:cNvSpPr/>
          <p:nvPr/>
        </p:nvSpPr>
        <p:spPr>
          <a:xfrm rot="10800000">
            <a:off x="4494433" y="1688052"/>
            <a:ext cx="571504" cy="7788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1" name="30 Flecha abajo"/>
          <p:cNvSpPr/>
          <p:nvPr/>
        </p:nvSpPr>
        <p:spPr>
          <a:xfrm rot="13920936">
            <a:off x="5482379" y="2631500"/>
            <a:ext cx="571504" cy="7788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31 Flecha abajo"/>
          <p:cNvSpPr/>
          <p:nvPr/>
        </p:nvSpPr>
        <p:spPr>
          <a:xfrm rot="17859595">
            <a:off x="5621056" y="3759215"/>
            <a:ext cx="571504" cy="7788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32 Flecha abajo"/>
          <p:cNvSpPr/>
          <p:nvPr/>
        </p:nvSpPr>
        <p:spPr>
          <a:xfrm>
            <a:off x="4357686" y="4071942"/>
            <a:ext cx="571504" cy="7788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4" name="33 Flecha abajo"/>
          <p:cNvSpPr/>
          <p:nvPr/>
        </p:nvSpPr>
        <p:spPr>
          <a:xfrm rot="3578643">
            <a:off x="2980724" y="3911595"/>
            <a:ext cx="571504" cy="7788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5" name="34 CuadroTexto"/>
          <p:cNvSpPr txBox="1"/>
          <p:nvPr/>
        </p:nvSpPr>
        <p:spPr>
          <a:xfrm>
            <a:off x="3500430" y="3643314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latin typeface="Arial" pitchFamily="34" charset="0"/>
                <a:cs typeface="Arial" pitchFamily="34" charset="0"/>
              </a:rPr>
              <a:t>Alcoholismo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6786578" y="5380672"/>
            <a:ext cx="23574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Samantha Muñiz Reyna.</a:t>
            </a:r>
          </a:p>
          <a:p>
            <a:r>
              <a:rPr lang="es-ES" dirty="0" smtClean="0"/>
              <a:t>Wendy Nallely Sifuentes Saucedo.</a:t>
            </a:r>
          </a:p>
          <a:p>
            <a:r>
              <a:rPr lang="es-ES" dirty="0" smtClean="0"/>
              <a:t>Lina Fabiola Cruz Rdz.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206</TotalTime>
  <Words>35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Metro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</dc:creator>
  <cp:lastModifiedBy>e</cp:lastModifiedBy>
  <cp:revision>1</cp:revision>
  <dcterms:created xsi:type="dcterms:W3CDTF">2012-09-09T20:20:49Z</dcterms:created>
  <dcterms:modified xsi:type="dcterms:W3CDTF">2012-09-09T23:46:58Z</dcterms:modified>
</cp:coreProperties>
</file>