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80EBC-9542-41D8-85AD-2728B37AFF74}" type="datetimeFigureOut">
              <a:rPr lang="es-ES_tradnl" smtClean="0"/>
              <a:t>09/09/2012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EFD9-4A6D-4624-A400-DF9A4315639E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norexia-infant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28652"/>
            <a:ext cx="9572595" cy="771528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285721" y="1357299"/>
            <a:ext cx="257176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erlin Sans FB" pitchFamily="34" charset="0"/>
              </a:rPr>
              <a:t>¿No quiere comer?</a:t>
            </a:r>
            <a:endParaRPr lang="es-E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erlin Sans FB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28595" y="1"/>
            <a:ext cx="542928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erlin Sans FB" pitchFamily="34" charset="0"/>
              </a:rPr>
              <a:t>¿Tu pequeño esta obsesionado por estar delgado?</a:t>
            </a:r>
            <a:endParaRPr lang="es-ES_tradnl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57159" y="2786058"/>
            <a:ext cx="3000395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erlin Sans FB" pitchFamily="34" charset="0"/>
              </a:rPr>
              <a:t>¿Tiene miedo a aumentar de peso?</a:t>
            </a:r>
            <a:endParaRPr lang="es-E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erlin Sans FB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00035" y="4786322"/>
            <a:ext cx="2643205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erlin Sans FB" pitchFamily="34" charset="0"/>
              </a:rPr>
              <a:t>¿Se preocupa por cuantas calorías ingiere?</a:t>
            </a:r>
            <a:endParaRPr lang="es-E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erlin Sans FB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357950" y="-214338"/>
            <a:ext cx="571504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ANO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</a:t>
            </a:r>
          </a:p>
          <a:p>
            <a:pPr algn="ctr"/>
            <a:r>
              <a:rPr lang="es-E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XIA</a:t>
            </a:r>
            <a:endParaRPr lang="es-E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7643834" y="1"/>
            <a:ext cx="1500166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</a:t>
            </a: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</a:t>
            </a:r>
            <a:endParaRPr lang="es-E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929322" y="6643710"/>
            <a:ext cx="32146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Consulta un especialista</a:t>
            </a:r>
            <a:endParaRPr lang="es-E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44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ANGEL</dc:creator>
  <cp:lastModifiedBy>ANGEL</cp:lastModifiedBy>
  <cp:revision>4</cp:revision>
  <dcterms:created xsi:type="dcterms:W3CDTF">2012-09-09T22:20:10Z</dcterms:created>
  <dcterms:modified xsi:type="dcterms:W3CDTF">2012-09-09T22:51:43Z</dcterms:modified>
</cp:coreProperties>
</file>