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70EB-8104-40DF-8D8D-5DFE65CA521B}" type="datetimeFigureOut">
              <a:rPr lang="es-MX" smtClean="0"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04FE-FA30-4DDA-B52B-EA771827252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2771800" y="2420888"/>
            <a:ext cx="400363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s-MX" sz="7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ullying</a:t>
            </a:r>
            <a:endParaRPr lang="es-E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266" name="Picture 2" descr="http://t2.gstatic.com/images?q=tbn:ANd9GcT9zyMYaMyYD1Enh5uSA3ABdRV0vTde4XIsNbFxId6C2NIZfuG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187624" y="2564904"/>
            <a:ext cx="6984776" cy="36009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 </a:t>
            </a:r>
            <a:r>
              <a:rPr lang="es-MX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posible destruir a una persona </a:t>
            </a:r>
            <a:endParaRPr lang="es-MX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s-MX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 </a:t>
            </a:r>
            <a:r>
              <a:rPr lang="es-MX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palabras, miradas, sobrentendidos: eso es la violencia perversa o el acoso moral</a:t>
            </a:r>
            <a:r>
              <a:rPr lang="es-MX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83568" y="0"/>
            <a:ext cx="8038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Todo lo ven como un juego</a:t>
            </a:r>
            <a:endParaRPr lang="es-E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6309320"/>
            <a:ext cx="9144000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haroni" pitchFamily="2" charset="-79"/>
                <a:cs typeface="Aharoni" pitchFamily="2" charset="-79"/>
              </a:rPr>
              <a:t>Escuela Normal De </a:t>
            </a:r>
            <a:r>
              <a:rPr lang="es-MX" sz="3600" b="1" smtClean="0">
                <a:latin typeface="Aharoni" pitchFamily="2" charset="-79"/>
                <a:cs typeface="Aharoni" pitchFamily="2" charset="-79"/>
              </a:rPr>
              <a:t>Educación Preescolar</a:t>
            </a:r>
            <a:endParaRPr lang="es-MX" sz="36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Ramirez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Vicky</dc:creator>
  <cp:lastModifiedBy>Vicky</cp:lastModifiedBy>
  <cp:revision>6</cp:revision>
  <dcterms:created xsi:type="dcterms:W3CDTF">2012-09-10T02:16:02Z</dcterms:created>
  <dcterms:modified xsi:type="dcterms:W3CDTF">2012-09-10T03:01:08Z</dcterms:modified>
</cp:coreProperties>
</file>