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810330B-7DB1-4198-90C5-703EB8E730E7}" type="datetimeFigureOut">
              <a:rPr lang="es-ES_tradnl" smtClean="0"/>
              <a:pPr/>
              <a:t>10/09/2012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258D8C3-7D85-4881-880E-872A78A9FC4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103422" cy="1817709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Conductas de Riesgo para la salud física y mental en preescolar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500306"/>
            <a:ext cx="8062912" cy="1071570"/>
          </a:xfrm>
        </p:spPr>
        <p:txBody>
          <a:bodyPr>
            <a:normAutofit/>
          </a:bodyPr>
          <a:lstStyle/>
          <a:p>
            <a:pPr algn="ctr"/>
            <a:r>
              <a:rPr lang="es-ES_tradnl" sz="4000" dirty="0" smtClean="0"/>
              <a:t>ANOREXIA INFANTIL</a:t>
            </a:r>
            <a:endParaRPr lang="es-ES_tradnl" sz="4000" dirty="0"/>
          </a:p>
        </p:txBody>
      </p:sp>
      <p:pic>
        <p:nvPicPr>
          <p:cNvPr id="4" name="3 Imagen" descr="anorexia-infantil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429000"/>
            <a:ext cx="3434520" cy="2857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r>
              <a:rPr lang="es-ES_tradnl" dirty="0" smtClean="0"/>
              <a:t>¿Qué es la anorexia infantil?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/>
          <a:lstStyle/>
          <a:p>
            <a:r>
              <a:rPr lang="es-ES_tradnl" dirty="0" smtClean="0"/>
              <a:t>Es un trastorno de la alimentación que se caracteriza porque el niño aunque tenga apetito, se niega a comer. Los niños y niñas con anorexia tienen inapetencia, sin una razón aparente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.</a:t>
            </a:r>
            <a:endParaRPr lang="es-ES_tradnl" dirty="0"/>
          </a:p>
        </p:txBody>
      </p:sp>
      <p:pic>
        <p:nvPicPr>
          <p:cNvPr id="4" name="3 Imagen" descr="inapetente-ni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4143380"/>
            <a:ext cx="2809878" cy="1790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pPr algn="ctr"/>
            <a:r>
              <a:rPr lang="es-ES_tradnl" dirty="0" smtClean="0"/>
              <a:t>Características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Están obsesionados por estar delgados.</a:t>
            </a:r>
          </a:p>
          <a:p>
            <a:r>
              <a:rPr lang="es-ES_tradnl" dirty="0" smtClean="0"/>
              <a:t>No quieren comer</a:t>
            </a:r>
          </a:p>
          <a:p>
            <a:r>
              <a:rPr lang="es-ES_tradnl" dirty="0" smtClean="0"/>
              <a:t>Tienen miedo a aumentar de peso</a:t>
            </a:r>
          </a:p>
          <a:p>
            <a:r>
              <a:rPr lang="es-ES_tradnl" dirty="0" smtClean="0"/>
              <a:t>Tienen una imagen completamente disconforme de si mismos.</a:t>
            </a:r>
          </a:p>
          <a:p>
            <a:r>
              <a:rPr lang="es-ES_tradnl" dirty="0" smtClean="0"/>
              <a:t>Están continuamente preocupados por cuantas calorías ingieren .</a:t>
            </a:r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/>
          <a:lstStyle/>
          <a:p>
            <a:pPr algn="ctr"/>
            <a:r>
              <a:rPr lang="es-ES_tradnl" dirty="0" smtClean="0"/>
              <a:t>Causas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/>
          <a:lstStyle/>
          <a:p>
            <a:pPr algn="just">
              <a:buNone/>
            </a:pPr>
            <a:r>
              <a:rPr lang="es-ES_tradnl" dirty="0" smtClean="0"/>
              <a:t>Este grave trastorno de la conducta alimentaria tiene tres tipos de causas:</a:t>
            </a:r>
          </a:p>
          <a:p>
            <a:pPr algn="just">
              <a:buFont typeface="Wingdings" pitchFamily="2" charset="2"/>
              <a:buChar char="Ø"/>
            </a:pPr>
            <a:r>
              <a:rPr lang="es-ES_tradnl" u="sng" dirty="0" smtClean="0"/>
              <a:t>Psicológicas: </a:t>
            </a:r>
            <a:r>
              <a:rPr lang="es-ES_tradnl" dirty="0" smtClean="0"/>
              <a:t>Cuando hay una relación conflictiva con la madre o cuando alguna otra persona de la familia tiene anorexia, los niños suelen imitar estas conductas.</a:t>
            </a:r>
          </a:p>
          <a:p>
            <a:pPr algn="just">
              <a:buFont typeface="Wingdings" pitchFamily="2" charset="2"/>
              <a:buChar char="Ø"/>
            </a:pPr>
            <a:r>
              <a:rPr lang="es-ES_tradnl" u="sng" dirty="0" smtClean="0"/>
              <a:t>Orgánica: </a:t>
            </a:r>
            <a:r>
              <a:rPr lang="es-ES_tradnl" dirty="0" smtClean="0"/>
              <a:t>Debido a una enfermedad subyacente que provoca inapetencia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1189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_tradnl" u="sng" dirty="0" smtClean="0"/>
              <a:t>Funcional: </a:t>
            </a:r>
            <a:r>
              <a:rPr lang="es-ES_tradnl" dirty="0" smtClean="0"/>
              <a:t>Esto se debe a una alteración en el desarrollo del hábito alimentario.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  <p:pic>
        <p:nvPicPr>
          <p:cNvPr id="4" name="3 Imagen" descr="anorexia-infant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2143116"/>
            <a:ext cx="4732412" cy="26619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</p:spPr>
        <p:txBody>
          <a:bodyPr/>
          <a:lstStyle/>
          <a:p>
            <a:pPr algn="ctr"/>
            <a:r>
              <a:rPr lang="es-ES_tradnl" dirty="0" smtClean="0"/>
              <a:t>Tratamiento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txBody>
          <a:bodyPr/>
          <a:lstStyle/>
          <a:p>
            <a:r>
              <a:rPr lang="es-ES_tradnl" dirty="0" smtClean="0"/>
              <a:t>Reeducación de los hábitos alimentarios del niño.</a:t>
            </a:r>
          </a:p>
          <a:p>
            <a:r>
              <a:rPr lang="es-ES_tradnl" dirty="0" smtClean="0"/>
              <a:t>Psicoterapia con atención medica nutricional.</a:t>
            </a:r>
          </a:p>
          <a:p>
            <a:r>
              <a:rPr lang="es-ES_tradnl" dirty="0" smtClean="0"/>
              <a:t>La hospitalización cuando este trastorno ha causado problemas físicos que ponen en peligro la vida del niño.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97576"/>
          </a:xfrm>
        </p:spPr>
        <p:txBody>
          <a:bodyPr/>
          <a:lstStyle/>
          <a:p>
            <a:pPr algn="ctr">
              <a:buNone/>
            </a:pPr>
            <a:r>
              <a:rPr lang="es-ES_tradnl" dirty="0" smtClean="0"/>
              <a:t> Aunque el mejor tratamiento implica la prevención de estas complicaciones.</a:t>
            </a:r>
          </a:p>
          <a:p>
            <a:pPr algn="ctr">
              <a:buNone/>
            </a:pPr>
            <a:r>
              <a:rPr lang="es-ES_tradnl" dirty="0" smtClean="0"/>
              <a:t>Hay que desalentar la idea  errónea de que llegar a tener un peso y una talla en particular lleva automáticamente a la felicidad y a la plenitud.</a:t>
            </a:r>
          </a:p>
          <a:p>
            <a:pPr algn="ctr">
              <a:buNone/>
            </a:pPr>
            <a:endParaRPr lang="es-ES_tradnl" dirty="0" smtClean="0"/>
          </a:p>
          <a:p>
            <a:pPr algn="ctr">
              <a:buNone/>
            </a:pPr>
            <a:endParaRPr lang="es-ES_tradnl" dirty="0"/>
          </a:p>
        </p:txBody>
      </p:sp>
      <p:pic>
        <p:nvPicPr>
          <p:cNvPr id="4" name="3 Imagen" descr="niños comiend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4071942"/>
            <a:ext cx="3643338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85728"/>
            <a:ext cx="5829312" cy="1399032"/>
          </a:xfrm>
        </p:spPr>
        <p:txBody>
          <a:bodyPr/>
          <a:lstStyle/>
          <a:p>
            <a:r>
              <a:rPr lang="es-ES_tradnl" dirty="0" smtClean="0"/>
              <a:t>Como Identificar si es anorexia infantil.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i="1" dirty="0" smtClean="0"/>
              <a:t>La falta de apetito en los niños antes del año de edad significa enfermedad. Éstas a veces son inaparentes y pueden ser banales como faringitis o pequeñas infecciones intestinales o más importantes como infecciones urinarias.</a:t>
            </a:r>
            <a:endParaRPr lang="es-ES" dirty="0" smtClean="0"/>
          </a:p>
          <a:p>
            <a:r>
              <a:rPr lang="es-ES_tradnl" dirty="0" smtClean="0"/>
              <a:t>Hay que ver cuando los niños comen exageradamente por  la mañana o por la tarde, para ver si tiene alguna reacción del corazón ante la falta de proteínas o vitaminas en el cuerpo.</a:t>
            </a:r>
            <a:endParaRPr lang="es-ES" dirty="0"/>
          </a:p>
        </p:txBody>
      </p:sp>
      <p:pic>
        <p:nvPicPr>
          <p:cNvPr id="5" name="4 Imagen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852" y="72217"/>
            <a:ext cx="1800000" cy="180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28778"/>
            <a:ext cx="8643998" cy="4929222"/>
          </a:xfrm>
        </p:spPr>
        <p:txBody>
          <a:bodyPr>
            <a:normAutofit/>
          </a:bodyPr>
          <a:lstStyle/>
          <a:p>
            <a:r>
              <a:rPr lang="es-ES_tradnl" sz="2600" dirty="0" smtClean="0"/>
              <a:t>En la anorexia infantil se describe la del lactante (poco frecuente y casi siempre originada por una enfermedad que cursa con este síntoma); la fisiológica está relacionada con una disminución de las necesidades del organismo del niño en el segundo año de vida, mientras los padres y abuelos mantienen la idea de que necesita la misma cantidad de alimentos que durante los primeros 12 meses; la psicógena, originada en virtud de trastornos internos o factores ambientales (imposición de una alimentación excesiva</a:t>
            </a:r>
            <a:r>
              <a:rPr lang="es-ES_tradnl" sz="2600" dirty="0" smtClean="0"/>
              <a:t>)</a:t>
            </a:r>
          </a:p>
        </p:txBody>
      </p:sp>
      <p:pic>
        <p:nvPicPr>
          <p:cNvPr id="4" name="3 Imagen" descr="ablactacion_resize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24325">
            <a:off x="4843516" y="241190"/>
            <a:ext cx="3652448" cy="1589609"/>
          </a:xfrm>
          <a:prstGeom prst="roundRect">
            <a:avLst>
              <a:gd name="adj" fmla="val 3119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</TotalTime>
  <Words>395</Words>
  <Application>Microsoft Office PowerPoint</Application>
  <PresentationFormat>Presentación en pantalla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Conductas de Riesgo para la salud física y mental en preescolar</vt:lpstr>
      <vt:lpstr>¿Qué es la anorexia infantil?</vt:lpstr>
      <vt:lpstr>Características</vt:lpstr>
      <vt:lpstr>Causas</vt:lpstr>
      <vt:lpstr>Diapositiva 5</vt:lpstr>
      <vt:lpstr>Tratamiento</vt:lpstr>
      <vt:lpstr>Diapositiva 7</vt:lpstr>
      <vt:lpstr>Como Identificar si es anorexia infantil.</vt:lpstr>
      <vt:lpstr>Diapositiva 9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ANGEL</dc:creator>
  <cp:lastModifiedBy>USUARIO 1</cp:lastModifiedBy>
  <cp:revision>10</cp:revision>
  <dcterms:created xsi:type="dcterms:W3CDTF">2012-09-08T01:44:54Z</dcterms:created>
  <dcterms:modified xsi:type="dcterms:W3CDTF">2012-09-11T01:36:52Z</dcterms:modified>
</cp:coreProperties>
</file>