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89CDF63-A12B-48D6-9FA1-3706E2F87874}" type="datetimeFigureOut">
              <a:rPr lang="es-MX" smtClean="0"/>
              <a:t>06/09/2012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2B232FE-BC41-416A-B7F1-948C83E677C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620688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r>
              <a:rPr lang="es-MX" dirty="0" smtClean="0"/>
              <a:t>El </a:t>
            </a:r>
            <a:r>
              <a:rPr lang="es-MX" dirty="0"/>
              <a:t>porcentaje de accidentes en el hogar esto por encima de los que ocurren en el trabajo, en la calle o en la escuela. Los accidentes en el hogar se han convertido países del mundo. Los infantes son los que están propensos a este tipo de actividad, ya sea por quemaduras, caídas, intoxicaciones, asfixias por atragantamiento o descuidos por aparatos eléctricos.</a:t>
            </a:r>
          </a:p>
          <a:p>
            <a:endParaRPr lang="es-MX" dirty="0" smtClean="0"/>
          </a:p>
          <a:p>
            <a:r>
              <a:rPr lang="es-MX" dirty="0" smtClean="0"/>
              <a:t>El </a:t>
            </a:r>
            <a:r>
              <a:rPr lang="es-MX" dirty="0"/>
              <a:t>25% de los accidentes ocurren porque la madre trabaja fuera; el 40% es el descuido de los aparatos o enchufes eléctricos; el 38% productos de limpieza al alcance de los niños; el 34% por cosméticos; 30% productos de limpieza al alcance de los niños; 30% por herramientas y 48% por escaleras.</a:t>
            </a:r>
          </a:p>
          <a:p>
            <a:endParaRPr lang="es-MX" dirty="0" smtClean="0"/>
          </a:p>
          <a:p>
            <a:r>
              <a:rPr lang="es-MX" dirty="0" smtClean="0"/>
              <a:t>Se </a:t>
            </a:r>
            <a:r>
              <a:rPr lang="es-MX" dirty="0"/>
              <a:t>cataloga que en México anualmente ocurren 130 mil accidentes por quemaduras entre 1 a 10 años de edad</a:t>
            </a:r>
          </a:p>
          <a:p>
            <a:endParaRPr lang="es-MX" dirty="0" smtClean="0"/>
          </a:p>
          <a:p>
            <a:r>
              <a:rPr lang="es-MX" dirty="0" smtClean="0"/>
              <a:t>A </a:t>
            </a:r>
            <a:r>
              <a:rPr lang="es-MX" dirty="0"/>
              <a:t>todo esto; esto que añadir que el 90% de los accidentes domésticos serian evitables si se observas las debidas precauciones.</a:t>
            </a:r>
          </a:p>
          <a:p>
            <a:r>
              <a:rPr lang="es-MX" dirty="0"/>
              <a:t>Accidentes en el hogar: intoxicaciones, quemaduras, torceduras, son el tipo más común.</a:t>
            </a:r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755576" y="188640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ACCIDENTES EN EL HOGAR EDAD DE PREESCOLAR</a:t>
            </a:r>
            <a:endParaRPr lang="es-MX" sz="2400" dirty="0">
              <a:solidFill>
                <a:schemeClr val="tx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13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552" y="548680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Diversos estudios reflejan que en los accidentes domésticos sufridos por los niños, sus causas, por orden de incidencia, son las siguientes: quemaduras, cortes, caídas, asfixias, ingesta de productos tóxicos o medicamentos, descargas eléctricas, atropellos, accidentes de tráfico, pueden y deben ser evitados, si los padres y cuidadores actúan adecuadamente. Hay que enseñar a los niños acerca de los peligros y tratar de evitar que los juegos se transformen en un juego mortal. Hay que impedir a toda costa de evitar los accidentes infantiles. </a:t>
            </a:r>
            <a:r>
              <a:rPr lang="es-MX" dirty="0" err="1" smtClean="0"/>
              <a:t>Guiai</a:t>
            </a:r>
            <a:r>
              <a:rPr lang="es-MX" dirty="0" smtClean="0"/>
              <a:t> </a:t>
            </a:r>
            <a:r>
              <a:rPr lang="es-MX" dirty="0" err="1" smtClean="0"/>
              <a:t>nfantil</a:t>
            </a:r>
            <a:r>
              <a:rPr lang="es-MX" dirty="0" smtClean="0"/>
              <a:t> facilita algunos consejos para prevenir los accidentes en el hogar que, pueden ser, además, válidos para toda la familia.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73337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</TotalTime>
  <Words>325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Opulento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debbie</dc:creator>
  <cp:lastModifiedBy>debbie</cp:lastModifiedBy>
  <cp:revision>1</cp:revision>
  <dcterms:created xsi:type="dcterms:W3CDTF">2012-09-07T00:36:48Z</dcterms:created>
  <dcterms:modified xsi:type="dcterms:W3CDTF">2012-09-07T00:42:05Z</dcterms:modified>
</cp:coreProperties>
</file>