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F4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2" autoAdjust="0"/>
  </p:normalViewPr>
  <p:slideViewPr>
    <p:cSldViewPr>
      <p:cViewPr>
        <p:scale>
          <a:sx n="77" d="100"/>
          <a:sy n="77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433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</p:grpSp>
      <p:sp>
        <p:nvSpPr>
          <p:cNvPr id="1434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331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 sz="2400">
                <a:latin typeface="Times New Roman" pitchFamily="18" charset="0"/>
              </a:endParaRPr>
            </a:p>
          </p:txBody>
        </p:sp>
      </p:grp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B05090C6-780E-45A4-8AE8-530E2F68BC9D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MX"/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A2B097A-0069-4107-9913-F2EED452ECA3}" type="slidenum">
              <a:rPr lang="es-MX" smtClean="0"/>
              <a:t>‹Nº›</a:t>
            </a:fld>
            <a:endParaRPr lang="es-MX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0269" y="2369725"/>
            <a:ext cx="2339752" cy="2531566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 </a:t>
            </a:r>
            <a:r>
              <a:rPr lang="es-MX" dirty="0" smtClean="0">
                <a:latin typeface="Century Gothic" pitchFamily="34" charset="0"/>
              </a:rPr>
              <a:t>trastorno de la alimentación que se caracteriza porque el niño, aunque tenga apetito, se niega a comer.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6" name="5 Imagen" descr="anorexia infantil Según los expertos la anorexia infantil se debe a desórdenes psicológicos provocados por los pad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7921">
            <a:off x="4102210" y="109768"/>
            <a:ext cx="1656184" cy="233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CuadroTexto"/>
          <p:cNvSpPr txBox="1"/>
          <p:nvPr/>
        </p:nvSpPr>
        <p:spPr>
          <a:xfrm>
            <a:off x="5796919" y="75853"/>
            <a:ext cx="2664296" cy="1634490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SINTOMAS: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Hiperactividad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Irritabilidad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Depresión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dirty="0" smtClean="0"/>
              <a:t>Hinchazón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915816" y="2712179"/>
            <a:ext cx="3384376" cy="1940957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CAUSAS: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Bullying en la escuela</a:t>
            </a:r>
          </a:p>
          <a:p>
            <a:pPr>
              <a:buFont typeface="Arial" charset="0"/>
              <a:buChar char="•"/>
            </a:pPr>
            <a:r>
              <a:rPr lang="es-MX" dirty="0"/>
              <a:t> </a:t>
            </a:r>
            <a:r>
              <a:rPr lang="es-MX" dirty="0" smtClean="0"/>
              <a:t>Aceptación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Estereotipos de la sociedad</a:t>
            </a:r>
          </a:p>
          <a:p>
            <a:pPr>
              <a:buFont typeface="Arial" charset="0"/>
              <a:buChar char="•"/>
            </a:pPr>
            <a:r>
              <a:rPr lang="es-MX" dirty="0" smtClean="0"/>
              <a:t>Peleas constantes en casa</a:t>
            </a:r>
          </a:p>
          <a:p>
            <a:endParaRPr lang="es-MX" dirty="0" smtClean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7151">
            <a:off x="1847842" y="3806336"/>
            <a:ext cx="1512168" cy="22843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9 CuadroTexto"/>
          <p:cNvSpPr txBox="1"/>
          <p:nvPr/>
        </p:nvSpPr>
        <p:spPr>
          <a:xfrm>
            <a:off x="6336704" y="3882716"/>
            <a:ext cx="2483768" cy="2810351"/>
          </a:xfrm>
          <a:prstGeom prst="flowChartAlternateProcess">
            <a:avLst/>
          </a:prstGeom>
          <a:solidFill>
            <a:schemeClr val="accent6">
              <a:lumMod val="25000"/>
              <a:lumOff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entury Gothic" pitchFamily="34" charset="0"/>
              </a:rPr>
              <a:t>CONSECUENCIAS: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Pulso cardíaco disminuye 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Anemia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Estreñimiento 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Caída del cabello</a:t>
            </a:r>
          </a:p>
          <a:p>
            <a:pPr>
              <a:buFontTx/>
              <a:buChar char="-"/>
            </a:pPr>
            <a:r>
              <a:rPr lang="es-MX" dirty="0" smtClean="0">
                <a:latin typeface="Century Gothic" pitchFamily="34" charset="0"/>
              </a:rPr>
              <a:t>Baja presión arterial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11" name="4 Marcador de contenid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1717" y="4623061"/>
            <a:ext cx="1296144" cy="189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2" name="1 Rectángulo"/>
          <p:cNvSpPr/>
          <p:nvPr/>
        </p:nvSpPr>
        <p:spPr>
          <a:xfrm>
            <a:off x="198765" y="253801"/>
            <a:ext cx="2736304" cy="64807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Anorexia</a:t>
            </a:r>
            <a:endParaRPr lang="es-E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16855" y="949271"/>
            <a:ext cx="2043335" cy="648072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niños</a:t>
            </a:r>
            <a:endParaRPr lang="es-E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175720" y="355056"/>
            <a:ext cx="880865" cy="445561"/>
          </a:xfrm>
          <a:prstGeom prst="rect">
            <a:avLst/>
          </a:prstGeom>
          <a:solidFill>
            <a:srgbClr val="92D050"/>
          </a:solidFill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en</a:t>
            </a:r>
            <a:endParaRPr lang="es-E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15408" y="1633528"/>
            <a:ext cx="3480678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</a:rPr>
              <a:t>Enseñar a comer</a:t>
            </a:r>
            <a:endParaRPr lang="es-E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796919" y="2153739"/>
            <a:ext cx="3023553" cy="630942"/>
          </a:xfrm>
          <a:prstGeom prst="rect">
            <a:avLst/>
          </a:prstGeom>
          <a:solidFill>
            <a:schemeClr val="tx1">
              <a:lumMod val="9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" pitchFamily="34" charset="0"/>
                <a:cs typeface="Aharoni" pitchFamily="2" charset="-79"/>
              </a:rPr>
              <a:t>es enseñar a</a:t>
            </a:r>
            <a:endParaRPr lang="es-ES" sz="3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" pitchFamily="34" charset="0"/>
              <a:cs typeface="Aharoni" pitchFamily="2" charset="-79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911994" y="2712179"/>
            <a:ext cx="2893741" cy="923330"/>
          </a:xfrm>
          <a:prstGeom prst="rect">
            <a:avLst/>
          </a:prstGeom>
          <a:solidFill>
            <a:srgbClr val="DF0F4F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</a:rPr>
              <a:t>CRECER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1">
  <a:themeElements>
    <a:clrScheme name="Acuarela 8">
      <a:dk1>
        <a:srgbClr val="1C1C1C"/>
      </a:dk1>
      <a:lt1>
        <a:srgbClr val="FFFFCC"/>
      </a:lt1>
      <a:dk2>
        <a:srgbClr val="390B20"/>
      </a:dk2>
      <a:lt2>
        <a:srgbClr val="FFFFCC"/>
      </a:lt2>
      <a:accent1>
        <a:srgbClr val="FF916F"/>
      </a:accent1>
      <a:accent2>
        <a:srgbClr val="561450"/>
      </a:accent2>
      <a:accent3>
        <a:srgbClr val="AEAAAB"/>
      </a:accent3>
      <a:accent4>
        <a:srgbClr val="DADAAE"/>
      </a:accent4>
      <a:accent5>
        <a:srgbClr val="FFC7BB"/>
      </a:accent5>
      <a:accent6>
        <a:srgbClr val="4D1148"/>
      </a:accent6>
      <a:hlink>
        <a:srgbClr val="637D95"/>
      </a:hlink>
      <a:folHlink>
        <a:srgbClr val="FFCC00"/>
      </a:folHlink>
    </a:clrScheme>
    <a:fontScheme name="Acuarel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uarel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uarel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uarel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66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Tema1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ANOREXIA EN NIÑOS</dc:title>
  <dc:creator>user</dc:creator>
  <cp:lastModifiedBy>alan</cp:lastModifiedBy>
  <cp:revision>4</cp:revision>
  <dcterms:created xsi:type="dcterms:W3CDTF">2012-09-10T04:28:24Z</dcterms:created>
  <dcterms:modified xsi:type="dcterms:W3CDTF">2012-09-10T21:50:10Z</dcterms:modified>
</cp:coreProperties>
</file>