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566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s-ES" altLang="ja-JP" smtClean="0"/>
              <a:t>Haga clic en el icono para agregar una imagen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4E247BD-F1AD-46D9-B862-F7597AE2FF48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33E86DA-7285-45AA-ACFF-26D6804C950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://t0.gstatic.com/images?q=tbn:ANd9GcRAtwGUyRvdTKJFbp2wYSBKprcmxwKQTIJ_b6FkJpsBJa1MzCw_lw&amp;t=1"/>
          <p:cNvPicPr>
            <a:picLocks noChangeAspect="1" noChangeArrowheads="1"/>
          </p:cNvPicPr>
          <p:nvPr/>
        </p:nvPicPr>
        <p:blipFill>
          <a:blip r:embed="rId2" cstate="print">
            <a:lum bright="-20000" contrast="-40000"/>
          </a:blip>
          <a:srcRect l="7826" r="8696"/>
          <a:stretch>
            <a:fillRect/>
          </a:stretch>
        </p:blipFill>
        <p:spPr bwMode="auto">
          <a:xfrm>
            <a:off x="2892398" y="2636912"/>
            <a:ext cx="6251602" cy="37290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4" descr="http://psyciencia.com/wp-content/uploads/2012/08/abuso-sexual.jpg"/>
          <p:cNvPicPr>
            <a:picLocks noChangeAspect="1" noChangeArrowheads="1"/>
          </p:cNvPicPr>
          <p:nvPr/>
        </p:nvPicPr>
        <p:blipFill>
          <a:blip r:embed="rId3" cstate="print">
            <a:lum contrast="-30000"/>
          </a:blip>
          <a:srcRect/>
          <a:stretch>
            <a:fillRect/>
          </a:stretch>
        </p:blipFill>
        <p:spPr bwMode="auto">
          <a:xfrm rot="21054099">
            <a:off x="32247" y="288423"/>
            <a:ext cx="3886661" cy="300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3 CuadroTexto"/>
          <p:cNvSpPr txBox="1"/>
          <p:nvPr/>
        </p:nvSpPr>
        <p:spPr>
          <a:xfrm>
            <a:off x="1115616" y="0"/>
            <a:ext cx="784887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latin typeface="Showcard Gothic" pitchFamily="82" charset="0"/>
              </a:rPr>
              <a:t>ABUSO SEXUAL</a:t>
            </a:r>
            <a:r>
              <a:rPr lang="es-MX" sz="3200" dirty="0" smtClean="0">
                <a:latin typeface="Showcard Gothic" pitchFamily="82" charset="0"/>
              </a:rPr>
              <a:t>  en niños de preescolar</a:t>
            </a:r>
            <a:endParaRPr lang="es-MX" sz="3200" dirty="0">
              <a:latin typeface="Showcard Gothic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4365104"/>
            <a:ext cx="475252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</p:txBody>
      </p:sp>
      <p:sp>
        <p:nvSpPr>
          <p:cNvPr id="13" name="12 CuadroTexto"/>
          <p:cNvSpPr txBox="1"/>
          <p:nvPr/>
        </p:nvSpPr>
        <p:spPr>
          <a:xfrm>
            <a:off x="4067944" y="908720"/>
            <a:ext cx="4860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  <a:latin typeface="Berlin Sans FB" pitchFamily="34" charset="0"/>
              </a:rPr>
              <a:t>A</a:t>
            </a:r>
            <a:r>
              <a:rPr lang="es-MX" sz="2400" b="1" dirty="0" smtClean="0">
                <a:solidFill>
                  <a:schemeClr val="bg1"/>
                </a:solidFill>
                <a:latin typeface="Berlin Sans FB" pitchFamily="34" charset="0"/>
              </a:rPr>
              <a:t>ctividad sexual entre dos o más personas sin consentimiento de una de ellas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5301208"/>
            <a:ext cx="727280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El 20-30% de los abusos sexuales a niños son cometidos por otros menores</a:t>
            </a:r>
            <a:endParaRPr lang="es-MX" sz="2400" b="1" i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0" y="2852936"/>
            <a:ext cx="57241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i="1" u="sng" dirty="0" smtClean="0">
                <a:latin typeface="Tw Cen MT" pitchFamily="34" charset="0"/>
              </a:rPr>
              <a:t>Factores de riesgo:</a:t>
            </a:r>
          </a:p>
          <a:p>
            <a:pPr>
              <a:buFont typeface="Arial" pitchFamily="34" charset="0"/>
              <a:buChar char="•"/>
            </a:pPr>
            <a:r>
              <a:rPr lang="es-MX" sz="2400" dirty="0" smtClean="0">
                <a:latin typeface="Tw Cen MT" pitchFamily="34" charset="0"/>
              </a:rPr>
              <a:t>Malos vínculos de progenitor-hijo y entre los familiares</a:t>
            </a:r>
          </a:p>
          <a:p>
            <a:pPr>
              <a:buFont typeface="Arial" pitchFamily="34" charset="0"/>
              <a:buChar char="•"/>
            </a:pPr>
            <a:r>
              <a:rPr lang="es-MX" sz="2400" dirty="0" smtClean="0">
                <a:latin typeface="Tw Cen MT" pitchFamily="34" charset="0"/>
              </a:rPr>
              <a:t>Presencia en la familia de un varón sin parentesco biológico.</a:t>
            </a:r>
          </a:p>
          <a:p>
            <a:pPr>
              <a:buFont typeface="Arial" pitchFamily="34" charset="0"/>
              <a:buChar char="•"/>
            </a:pPr>
            <a:r>
              <a:rPr lang="es-MX" sz="2400" dirty="0" smtClean="0">
                <a:latin typeface="Tw Cen MT" pitchFamily="34" charset="0"/>
              </a:rPr>
              <a:t>Características de indefensión.</a:t>
            </a:r>
            <a:endParaRPr lang="es-MX" sz="2000" dirty="0">
              <a:latin typeface="Tw Cen MT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076056" y="3645024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Orator Std" pitchFamily="49" charset="0"/>
              </a:rPr>
              <a:t>Terapias:</a:t>
            </a:r>
          </a:p>
          <a:p>
            <a:pPr algn="ctr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</a:rPr>
              <a:t>De relación</a:t>
            </a:r>
          </a:p>
          <a:p>
            <a:pPr algn="ctr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</a:rPr>
              <a:t>Mediante el juego</a:t>
            </a:r>
          </a:p>
          <a:p>
            <a:pPr algn="ctr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</a:rPr>
              <a:t>Psicoterapia centrada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6088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 smtClean="0">
                <a:latin typeface="Comic Sans MS" pitchFamily="66" charset="0"/>
              </a:rPr>
              <a:t>AYUDA Y ESCUCHA A TU HIJO!</a:t>
            </a:r>
            <a:endParaRPr lang="es-MX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4" grpId="1"/>
      <p:bldP spid="17" grpId="0"/>
      <p:bldP spid="18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4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Tema4</Template>
  <TotalTime>56</TotalTime>
  <Words>76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Tema4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Izamary</dc:creator>
  <cp:lastModifiedBy>Izamary</cp:lastModifiedBy>
  <cp:revision>9</cp:revision>
  <dcterms:created xsi:type="dcterms:W3CDTF">2012-09-09T04:18:46Z</dcterms:created>
  <dcterms:modified xsi:type="dcterms:W3CDTF">2012-09-09T14:19:06Z</dcterms:modified>
</cp:coreProperties>
</file>