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9F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FADA41-EBFD-4151-96FB-9E5445C7BA85}" type="datetimeFigureOut">
              <a:rPr lang="es-ES" smtClean="0"/>
              <a:t>08.sep.2012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0ECD21-8FB6-4D6F-8CFA-FA17DD149CE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2304256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Aharoni" pitchFamily="2" charset="-79"/>
                <a:cs typeface="Aharoni" pitchFamily="2" charset="-79"/>
              </a:rPr>
              <a:t>Conductas de riesgo para la salud física y mental del niño de preescolar.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ES" dirty="0" smtClean="0"/>
          </a:p>
          <a:p>
            <a:r>
              <a:rPr lang="es-ES" sz="48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ESTRÉS INFANTIL</a:t>
            </a:r>
            <a:endParaRPr lang="es-ES" sz="4800" dirty="0">
              <a:solidFill>
                <a:schemeClr val="accent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>
              <a:buNone/>
            </a:pPr>
            <a:r>
              <a:rPr lang="es-ES" sz="3600" b="1" dirty="0" smtClean="0">
                <a:ln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haroni" pitchFamily="2" charset="-79"/>
                <a:cs typeface="Aharoni" pitchFamily="2" charset="-79"/>
              </a:rPr>
              <a:t>  El estrés, es un mecanismo de respuesta a cualquier factor que crea un cambio emocional en la persona.</a:t>
            </a:r>
            <a:endParaRPr lang="es-ES" sz="3600" b="1" dirty="0">
              <a:ln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76672"/>
            <a:ext cx="8229600" cy="1143000"/>
          </a:xfrm>
        </p:spPr>
        <p:txBody>
          <a:bodyPr>
            <a:normAutofit/>
          </a:bodyPr>
          <a:lstStyle/>
          <a:p>
            <a:r>
              <a:rPr lang="es-ES" sz="5400" dirty="0" smtClean="0">
                <a:latin typeface="Aharoni" pitchFamily="2" charset="-79"/>
                <a:cs typeface="Aharoni" pitchFamily="2" charset="-79"/>
              </a:rPr>
              <a:t>¿Qué es el </a:t>
            </a:r>
            <a:r>
              <a:rPr lang="es-ES" sz="5400" dirty="0" err="1" smtClean="0">
                <a:latin typeface="Aharoni" pitchFamily="2" charset="-79"/>
                <a:cs typeface="Aharoni" pitchFamily="2" charset="-79"/>
              </a:rPr>
              <a:t>Estres</a:t>
            </a:r>
            <a:r>
              <a:rPr lang="es-ES" sz="5400" dirty="0" smtClean="0">
                <a:latin typeface="Aharoni" pitchFamily="2" charset="-79"/>
                <a:cs typeface="Aharoni" pitchFamily="2" charset="-79"/>
              </a:rPr>
              <a:t>?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AARON Y VICTORIA\Pictures\imagesCAPKRA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3184940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AARON Y VICTORIA\Pictures\imagesCAEU3G0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005064"/>
            <a:ext cx="3420912" cy="2551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9168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36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   Puede ser provocado por lesiones, enfermedades, tratamientos médicos, miedo a cosas nuevas , y por la muerte o perdida algún ser querido entre otras.</a:t>
            </a:r>
            <a:endParaRPr lang="es-ES" sz="3600" dirty="0">
              <a:solidFill>
                <a:srgbClr val="2C9FBA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5400" dirty="0" smtClean="0">
                <a:latin typeface="Aharoni" pitchFamily="2" charset="-79"/>
                <a:cs typeface="Aharoni" pitchFamily="2" charset="-79"/>
              </a:rPr>
              <a:t>¿Que lo origina en </a:t>
            </a:r>
            <a:br>
              <a:rPr lang="es-ES" sz="5400" dirty="0" smtClean="0">
                <a:latin typeface="Aharoni" pitchFamily="2" charset="-79"/>
                <a:cs typeface="Aharoni" pitchFamily="2" charset="-79"/>
              </a:rPr>
            </a:br>
            <a:r>
              <a:rPr lang="es-ES" sz="5400" dirty="0" smtClean="0">
                <a:latin typeface="Aharoni" pitchFamily="2" charset="-79"/>
                <a:cs typeface="Aharoni" pitchFamily="2" charset="-79"/>
              </a:rPr>
              <a:t>niños?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ARON Y VICTORIA\Pictures\imagesCA9GCAF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3916857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91880" y="2072605"/>
            <a:ext cx="8229600" cy="478539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•En el ámbito familiar:</a:t>
            </a:r>
          </a:p>
          <a:p>
            <a:pPr>
              <a:buFontTx/>
              <a:buChar char="-"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Divorcio</a:t>
            </a:r>
          </a:p>
          <a:p>
            <a:pPr>
              <a:buFontTx/>
              <a:buChar char="-"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Separación de alguno de sus</a:t>
            </a:r>
          </a:p>
          <a:p>
            <a:pPr>
              <a:buNone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 padres.</a:t>
            </a:r>
          </a:p>
          <a:p>
            <a:pPr>
              <a:buFontTx/>
              <a:buChar char="-"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Abuso Sexual.</a:t>
            </a:r>
          </a:p>
          <a:p>
            <a:pPr>
              <a:buNone/>
            </a:pPr>
            <a:endParaRPr lang="es-ES" sz="3500" dirty="0" smtClean="0">
              <a:solidFill>
                <a:srgbClr val="2C9FBA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•En el ámbito Escolar:</a:t>
            </a:r>
          </a:p>
          <a:p>
            <a:pPr>
              <a:buFontTx/>
              <a:buChar char="-"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Cambio de nivel escolar.</a:t>
            </a:r>
          </a:p>
          <a:p>
            <a:pPr>
              <a:buFontTx/>
              <a:buChar char="-"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Bullyng</a:t>
            </a:r>
            <a:endParaRPr lang="es-ES" sz="3500" dirty="0">
              <a:solidFill>
                <a:srgbClr val="2C9FBA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Tx/>
              <a:buChar char="-"/>
            </a:pP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Exámenes</a:t>
            </a:r>
          </a:p>
          <a:p>
            <a:pPr>
              <a:buNone/>
            </a:pPr>
            <a:r>
              <a:rPr lang="es-ES" sz="3500" dirty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s-ES" sz="35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                            Etc..</a:t>
            </a:r>
          </a:p>
          <a:p>
            <a:pPr>
              <a:buFontTx/>
              <a:buChar char="-"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>
            <a:normAutofit/>
          </a:bodyPr>
          <a:lstStyle/>
          <a:p>
            <a:r>
              <a:rPr lang="es-ES" sz="5400" dirty="0" smtClean="0">
                <a:latin typeface="Aharoni" pitchFamily="2" charset="-79"/>
                <a:cs typeface="Aharoni" pitchFamily="2" charset="-79"/>
              </a:rPr>
              <a:t>Otras causas…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484784"/>
            <a:ext cx="8229600" cy="4785395"/>
          </a:xfrm>
        </p:spPr>
        <p:txBody>
          <a:bodyPr>
            <a:noAutofit/>
          </a:bodyPr>
          <a:lstStyle/>
          <a:p>
            <a:r>
              <a:rPr lang="es-ES" sz="3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Ansiedad.</a:t>
            </a:r>
          </a:p>
          <a:p>
            <a:r>
              <a:rPr lang="es-ES" sz="3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Preocupaciones.</a:t>
            </a:r>
          </a:p>
          <a:p>
            <a:r>
              <a:rPr lang="es-ES" sz="3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Incapacidad de relajarse.</a:t>
            </a:r>
          </a:p>
          <a:p>
            <a:r>
              <a:rPr lang="es-ES" sz="3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Miedo a la oscuridad. (extremo)</a:t>
            </a:r>
          </a:p>
          <a:p>
            <a:r>
              <a:rPr lang="es-ES" sz="3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Enojo.</a:t>
            </a:r>
          </a:p>
          <a:p>
            <a:r>
              <a:rPr lang="es-ES" sz="3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Llanto.</a:t>
            </a:r>
          </a:p>
          <a:p>
            <a:r>
              <a:rPr lang="es-ES" sz="3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Gimoteo.</a:t>
            </a:r>
          </a:p>
          <a:p>
            <a:r>
              <a:rPr lang="es-ES" sz="36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Irritabilidad.</a:t>
            </a:r>
            <a:endParaRPr lang="es-ES" sz="3600" dirty="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es-ES" sz="5400" dirty="0" smtClean="0">
                <a:latin typeface="Aharoni" pitchFamily="2" charset="-79"/>
                <a:cs typeface="Aharoni" pitchFamily="2" charset="-79"/>
              </a:rPr>
              <a:t>Síntomas emocionales: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 descr="C:\Users\AARON Y VICTORIA\Pictures\imagesCACUDZS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933056"/>
            <a:ext cx="3672408" cy="2652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ARON Y VICTORIA\Pictures\imagesCAUJEV9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556792"/>
            <a:ext cx="4174023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87824" y="3140968"/>
            <a:ext cx="8229600" cy="4525963"/>
          </a:xfrm>
        </p:spPr>
        <p:txBody>
          <a:bodyPr>
            <a:normAutofit/>
          </a:bodyPr>
          <a:lstStyle/>
          <a:p>
            <a:r>
              <a:rPr lang="es-ES" sz="3600" dirty="0" smtClean="0">
                <a:latin typeface="Aharoni" pitchFamily="2" charset="-79"/>
                <a:cs typeface="Aharoni" pitchFamily="2" charset="-79"/>
              </a:rPr>
              <a:t>Disminución de apetito.</a:t>
            </a:r>
          </a:p>
          <a:p>
            <a:r>
              <a:rPr lang="es-ES" sz="3600" dirty="0" smtClean="0">
                <a:latin typeface="Aharoni" pitchFamily="2" charset="-79"/>
                <a:cs typeface="Aharoni" pitchFamily="2" charset="-79"/>
              </a:rPr>
              <a:t>Dolor de Cabeza.</a:t>
            </a:r>
          </a:p>
          <a:p>
            <a:r>
              <a:rPr lang="es-ES" sz="3600" dirty="0" smtClean="0">
                <a:latin typeface="Aharoni" pitchFamily="2" charset="-79"/>
                <a:cs typeface="Aharoni" pitchFamily="2" charset="-79"/>
              </a:rPr>
              <a:t>Pesadillas.</a:t>
            </a:r>
          </a:p>
          <a:p>
            <a:r>
              <a:rPr lang="es-ES" sz="3600" dirty="0" smtClean="0">
                <a:latin typeface="Aharoni" pitchFamily="2" charset="-79"/>
                <a:cs typeface="Aharoni" pitchFamily="2" charset="-79"/>
              </a:rPr>
              <a:t>Tartamudeo (repentino).</a:t>
            </a:r>
          </a:p>
          <a:p>
            <a:r>
              <a:rPr lang="es-ES" sz="3600" dirty="0" smtClean="0">
                <a:latin typeface="Aharoni" pitchFamily="2" charset="-79"/>
                <a:cs typeface="Aharoni" pitchFamily="2" charset="-79"/>
              </a:rPr>
              <a:t>Dolor de estomago.</a:t>
            </a:r>
            <a:endParaRPr lang="es-ES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s-ES" sz="5400" dirty="0" smtClean="0">
                <a:latin typeface="Aharoni" pitchFamily="2" charset="-79"/>
                <a:cs typeface="Aharoni" pitchFamily="2" charset="-79"/>
              </a:rPr>
              <a:t>Síntomas físicos: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ARON Y VICTORIA\Pictures\imagesCACQI9P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052736"/>
            <a:ext cx="3627487" cy="2413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• Darle al niño un lugar seguro.</a:t>
            </a:r>
          </a:p>
          <a:p>
            <a:pPr>
              <a:buNone/>
            </a:pPr>
            <a:r>
              <a:rPr lang="es-ES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•Ser selectivo con los programas de televisión.</a:t>
            </a:r>
          </a:p>
          <a:p>
            <a:pPr>
              <a:buNone/>
            </a:pPr>
            <a:r>
              <a:rPr lang="es-ES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• Alentarlo a ser preguntas.</a:t>
            </a:r>
          </a:p>
          <a:p>
            <a:pPr>
              <a:buNone/>
            </a:pPr>
            <a:r>
              <a:rPr lang="es-ES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•Escucharlo sin criticarlo.</a:t>
            </a:r>
          </a:p>
          <a:p>
            <a:pPr>
              <a:buNone/>
            </a:pPr>
            <a:r>
              <a:rPr lang="es-ES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• Tratar de utilizar recompensas en lugar de castigarlo.</a:t>
            </a:r>
          </a:p>
          <a:p>
            <a:pPr>
              <a:buNone/>
            </a:pPr>
            <a:r>
              <a:rPr lang="es-ES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• Darle la oportunidad de tener elecciones.</a:t>
            </a:r>
            <a:endParaRPr lang="es-ES" dirty="0">
              <a:solidFill>
                <a:srgbClr val="2C9FBA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82154"/>
          </a:xfrm>
        </p:spPr>
        <p:txBody>
          <a:bodyPr>
            <a:noAutofit/>
          </a:bodyPr>
          <a:lstStyle/>
          <a:p>
            <a:r>
              <a:rPr lang="es-ES" sz="5400" dirty="0" smtClean="0">
                <a:latin typeface="Aharoni" pitchFamily="2" charset="-79"/>
                <a:cs typeface="Aharoni" pitchFamily="2" charset="-79"/>
              </a:rPr>
              <a:t>¿Cómo pueden ayudar los padres?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2708920"/>
            <a:ext cx="8229600" cy="4525963"/>
          </a:xfrm>
        </p:spPr>
        <p:txBody>
          <a:bodyPr/>
          <a:lstStyle/>
          <a:p>
            <a:r>
              <a:rPr lang="es-ES" dirty="0" smtClean="0">
                <a:latin typeface="Aharoni" pitchFamily="2" charset="-79"/>
                <a:cs typeface="Aharoni" pitchFamily="2" charset="-79"/>
              </a:rPr>
              <a:t>DE LEON LOPEZ KARINA GUADALUPE.</a:t>
            </a:r>
          </a:p>
          <a:p>
            <a:r>
              <a:rPr lang="es-ES" dirty="0" smtClean="0">
                <a:latin typeface="Aharoni" pitchFamily="2" charset="-79"/>
                <a:cs typeface="Aharoni" pitchFamily="2" charset="-79"/>
              </a:rPr>
              <a:t>RODRIGUEZ </a:t>
            </a:r>
            <a:r>
              <a:rPr lang="es-ES" dirty="0" smtClean="0">
                <a:latin typeface="Aharoni" pitchFamily="2" charset="-79"/>
                <a:cs typeface="Aharoni" pitchFamily="2" charset="-79"/>
              </a:rPr>
              <a:t>RODRIGUEZ</a:t>
            </a:r>
            <a:r>
              <a:rPr lang="es-ES" dirty="0" smtClean="0">
                <a:latin typeface="Aharoni" pitchFamily="2" charset="-79"/>
                <a:cs typeface="Aharoni" pitchFamily="2" charset="-79"/>
              </a:rPr>
              <a:t> KARLA CECILIA</a:t>
            </a:r>
          </a:p>
          <a:p>
            <a:r>
              <a:rPr lang="es-ES" dirty="0" smtClean="0">
                <a:latin typeface="Aharoni" pitchFamily="2" charset="-79"/>
                <a:cs typeface="Aharoni" pitchFamily="2" charset="-79"/>
              </a:rPr>
              <a:t>LERMA ARRIAGA GRETA</a:t>
            </a:r>
          </a:p>
          <a:p>
            <a:r>
              <a:rPr lang="es-ES" dirty="0" smtClean="0">
                <a:latin typeface="Aharoni" pitchFamily="2" charset="-79"/>
                <a:cs typeface="Aharoni" pitchFamily="2" charset="-79"/>
              </a:rPr>
              <a:t>HERNANDEZ FELIX ARANTXA STEPHY 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solidFill>
                  <a:srgbClr val="2C9FBA"/>
                </a:solidFill>
                <a:latin typeface="Aharoni" pitchFamily="2" charset="-79"/>
                <a:cs typeface="Aharoni" pitchFamily="2" charset="-79"/>
              </a:rPr>
              <a:t>Equipo 1: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NO recrimines mi enfado…</a:t>
            </a:r>
            <a:br>
              <a:rPr lang="es-E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lang="es-E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mejor pregúntame PORQUE estoy así…</a:t>
            </a:r>
            <a:endParaRPr lang="es-E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3 Marcador de contenido" descr="imagesCA7VZF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276872"/>
            <a:ext cx="7992888" cy="3672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240</Words>
  <Application>Microsoft Office PowerPoint</Application>
  <PresentationFormat>Presentación en pantalla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Conductas de riesgo para la salud física y mental del niño de preescolar.</vt:lpstr>
      <vt:lpstr>¿Qué es el Estres?</vt:lpstr>
      <vt:lpstr>¿Que lo origina en  niños?</vt:lpstr>
      <vt:lpstr>Otras causas…</vt:lpstr>
      <vt:lpstr>Síntomas emocionales:</vt:lpstr>
      <vt:lpstr>Síntomas físicos:</vt:lpstr>
      <vt:lpstr>¿Cómo pueden ayudar los padres?</vt:lpstr>
      <vt:lpstr>Equipo 1: </vt:lpstr>
      <vt:lpstr>NO recrimines mi enfado… mejor pregúntame PORQUE estoy así…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Conductas de riesgo para la salud física y mental del niño de preescolar.</dc:title>
  <dc:creator>LENOVO</dc:creator>
  <cp:lastModifiedBy>LENOVO</cp:lastModifiedBy>
  <cp:revision>8</cp:revision>
  <dcterms:created xsi:type="dcterms:W3CDTF">2012-09-08T14:44:47Z</dcterms:created>
  <dcterms:modified xsi:type="dcterms:W3CDTF">2012-09-08T15:49:04Z</dcterms:modified>
</cp:coreProperties>
</file>