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43" autoAdjust="0"/>
    <p:restoredTop sz="94660"/>
  </p:normalViewPr>
  <p:slideViewPr>
    <p:cSldViewPr>
      <p:cViewPr>
        <p:scale>
          <a:sx n="66" d="100"/>
          <a:sy n="66" d="100"/>
        </p:scale>
        <p:origin x="-762" y="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608C86-8CB8-41C0-B095-84C61A147861}" type="datetimeFigureOut">
              <a:rPr lang="es-MX" smtClean="0"/>
              <a:pPr/>
              <a:t>11/09/2012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B4D387-CB1D-4F2D-816B-9FD9B13A9E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608C86-8CB8-41C0-B095-84C61A147861}" type="datetimeFigureOut">
              <a:rPr lang="es-MX" smtClean="0"/>
              <a:pPr/>
              <a:t>11/09/2012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B4D387-CB1D-4F2D-816B-9FD9B13A9E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608C86-8CB8-41C0-B095-84C61A147861}" type="datetimeFigureOut">
              <a:rPr lang="es-MX" smtClean="0"/>
              <a:pPr/>
              <a:t>11/09/2012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B4D387-CB1D-4F2D-816B-9FD9B13A9E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608C86-8CB8-41C0-B095-84C61A147861}" type="datetimeFigureOut">
              <a:rPr lang="es-MX" smtClean="0"/>
              <a:pPr/>
              <a:t>11/09/2012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B4D387-CB1D-4F2D-816B-9FD9B13A9E0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608C86-8CB8-41C0-B095-84C61A147861}" type="datetimeFigureOut">
              <a:rPr lang="es-MX" smtClean="0"/>
              <a:pPr/>
              <a:t>11/09/2012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B4D387-CB1D-4F2D-816B-9FD9B13A9E0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608C86-8CB8-41C0-B095-84C61A147861}" type="datetimeFigureOut">
              <a:rPr lang="es-MX" smtClean="0"/>
              <a:pPr/>
              <a:t>11/09/2012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B4D387-CB1D-4F2D-816B-9FD9B13A9E0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608C86-8CB8-41C0-B095-84C61A147861}" type="datetimeFigureOut">
              <a:rPr lang="es-MX" smtClean="0"/>
              <a:pPr/>
              <a:t>11/09/2012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B4D387-CB1D-4F2D-816B-9FD9B13A9E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608C86-8CB8-41C0-B095-84C61A147861}" type="datetimeFigureOut">
              <a:rPr lang="es-MX" smtClean="0"/>
              <a:pPr/>
              <a:t>11/09/2012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B4D387-CB1D-4F2D-816B-9FD9B13A9E0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608C86-8CB8-41C0-B095-84C61A147861}" type="datetimeFigureOut">
              <a:rPr lang="es-MX" smtClean="0"/>
              <a:pPr/>
              <a:t>11/09/2012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B4D387-CB1D-4F2D-816B-9FD9B13A9E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F608C86-8CB8-41C0-B095-84C61A147861}" type="datetimeFigureOut">
              <a:rPr lang="es-MX" smtClean="0"/>
              <a:pPr/>
              <a:t>11/09/2012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B4D387-CB1D-4F2D-816B-9FD9B13A9E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608C86-8CB8-41C0-B095-84C61A147861}" type="datetimeFigureOut">
              <a:rPr lang="es-MX" smtClean="0"/>
              <a:pPr/>
              <a:t>11/09/2012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B4D387-CB1D-4F2D-816B-9FD9B13A9E0A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F608C86-8CB8-41C0-B095-84C61A147861}" type="datetimeFigureOut">
              <a:rPr lang="es-MX" smtClean="0"/>
              <a:pPr/>
              <a:t>11/09/2012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8B4D387-CB1D-4F2D-816B-9FD9B13A9E0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s-MX" sz="5400" dirty="0" smtClean="0"/>
              <a:t>Escuela Normal de Educación Preescolar</a:t>
            </a:r>
            <a:endParaRPr lang="es-MX" sz="54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619672" y="4725144"/>
            <a:ext cx="6624736" cy="2132856"/>
          </a:xfrm>
        </p:spPr>
        <p:txBody>
          <a:bodyPr>
            <a:normAutofit/>
          </a:bodyPr>
          <a:lstStyle/>
          <a:p>
            <a:endParaRPr lang="es-MX" sz="3200" dirty="0" smtClean="0"/>
          </a:p>
          <a:p>
            <a:r>
              <a:rPr lang="es-MX" sz="3200" dirty="0" smtClean="0"/>
              <a:t>Desarrollo Físico y Salud</a:t>
            </a:r>
            <a:endParaRPr lang="es-MX" sz="3200" dirty="0"/>
          </a:p>
          <a:p>
            <a:r>
              <a:rPr lang="es-MX" sz="3200" dirty="0" smtClean="0"/>
              <a:t>CARTEL OBESIDAD INFANTIL</a:t>
            </a:r>
          </a:p>
          <a:p>
            <a:r>
              <a:rPr lang="es-MX" sz="1800" dirty="0" smtClean="0"/>
              <a:t>Equipo: Alma Griselda, Génesis Santana y Edna </a:t>
            </a:r>
            <a:r>
              <a:rPr lang="es-MX" sz="1800" dirty="0" err="1" smtClean="0"/>
              <a:t>Viridana</a:t>
            </a:r>
            <a:endParaRPr lang="es-MX" sz="1800" dirty="0" smtClean="0"/>
          </a:p>
          <a:p>
            <a:endParaRPr lang="es-MX" sz="32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692695"/>
            <a:ext cx="1368152" cy="17986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15 Imagen" descr="OBESIDAD INFANTIL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1979712" y="1392029"/>
            <a:ext cx="5112568" cy="5465971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683568" y="1268760"/>
            <a:ext cx="77768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dirty="0"/>
              <a:t>Acumulación excesiva de grasa corporal que sucede cuando hay “un desbalance entre la energía consumida y la energía quemada”.</a:t>
            </a: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3059832" y="1988840"/>
            <a:ext cx="2736304" cy="1080120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1043608" y="332656"/>
            <a:ext cx="68884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OBESIDAD INFANTIL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528" y="2492896"/>
            <a:ext cx="244827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1600" dirty="0" err="1" smtClean="0"/>
              <a:t>Combinacion</a:t>
            </a:r>
            <a:r>
              <a:rPr lang="es-MX" sz="1600" dirty="0" smtClean="0"/>
              <a:t> de mucha </a:t>
            </a:r>
            <a:r>
              <a:rPr lang="es-MX" sz="1600" dirty="0" err="1" smtClean="0"/>
              <a:t>energia</a:t>
            </a:r>
            <a:r>
              <a:rPr lang="es-MX" sz="1600" dirty="0" smtClean="0"/>
              <a:t>  consumida (</a:t>
            </a:r>
            <a:r>
              <a:rPr lang="es-MX" sz="1600" dirty="0" err="1" smtClean="0"/>
              <a:t>calorias</a:t>
            </a:r>
            <a:r>
              <a:rPr lang="es-MX" sz="1600" dirty="0" smtClean="0"/>
              <a:t>) y poca </a:t>
            </a:r>
            <a:r>
              <a:rPr lang="es-MX" sz="1600" dirty="0" err="1" smtClean="0"/>
              <a:t>energia</a:t>
            </a:r>
            <a:r>
              <a:rPr lang="es-MX" sz="1600" dirty="0" smtClean="0"/>
              <a:t> gastada (</a:t>
            </a:r>
            <a:r>
              <a:rPr lang="es-MX" sz="1600" dirty="0" err="1" smtClean="0"/>
              <a:t>Act</a:t>
            </a:r>
            <a:r>
              <a:rPr lang="es-MX" sz="1600" dirty="0" smtClean="0"/>
              <a:t>. </a:t>
            </a:r>
            <a:r>
              <a:rPr lang="es-MX" sz="1600" dirty="0" err="1" smtClean="0"/>
              <a:t>Fisica</a:t>
            </a:r>
            <a:r>
              <a:rPr lang="es-MX" sz="16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s-MX" sz="1600" dirty="0" smtClean="0"/>
              <a:t>Falta de comer sanamente.</a:t>
            </a:r>
          </a:p>
          <a:p>
            <a:pPr>
              <a:buFont typeface="Arial" pitchFamily="34" charset="0"/>
              <a:buChar char="•"/>
            </a:pPr>
            <a:r>
              <a:rPr lang="es-MX" sz="1600" dirty="0" err="1" smtClean="0"/>
              <a:t>Porblemas</a:t>
            </a:r>
            <a:r>
              <a:rPr lang="es-MX" sz="1600" dirty="0" smtClean="0"/>
              <a:t> Familiares</a:t>
            </a:r>
          </a:p>
          <a:p>
            <a:pPr>
              <a:buFont typeface="Arial" pitchFamily="34" charset="0"/>
              <a:buChar char="•"/>
            </a:pPr>
            <a:r>
              <a:rPr lang="es-MX" sz="1600" dirty="0" smtClean="0"/>
              <a:t>Herencia </a:t>
            </a:r>
            <a:r>
              <a:rPr lang="es-MX" sz="1600" dirty="0" err="1" smtClean="0"/>
              <a:t>genetica</a:t>
            </a:r>
            <a:endParaRPr lang="es-MX" sz="1600" dirty="0"/>
          </a:p>
        </p:txBody>
      </p:sp>
      <p:sp>
        <p:nvSpPr>
          <p:cNvPr id="8" name="7 Rectángulo"/>
          <p:cNvSpPr/>
          <p:nvPr/>
        </p:nvSpPr>
        <p:spPr>
          <a:xfrm>
            <a:off x="0" y="1916832"/>
            <a:ext cx="236268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u="sng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Causas</a:t>
            </a:r>
            <a:endParaRPr lang="es-ES" sz="4000" b="1" u="sng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868144" y="1988840"/>
            <a:ext cx="327585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u="sng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Consecuencias</a:t>
            </a:r>
            <a:endParaRPr lang="es-ES" sz="3200" b="1" u="sng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156176" y="2564904"/>
            <a:ext cx="273630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1600" dirty="0" smtClean="0"/>
              <a:t>Que el niño sufra de enfermedades peligrosas.</a:t>
            </a:r>
          </a:p>
          <a:p>
            <a:pPr>
              <a:buFont typeface="Arial" pitchFamily="34" charset="0"/>
              <a:buChar char="•"/>
            </a:pPr>
            <a:r>
              <a:rPr lang="es-MX" sz="1600" dirty="0" smtClean="0"/>
              <a:t>Que el niño ya no quiera comer lo que es sano.</a:t>
            </a:r>
          </a:p>
          <a:p>
            <a:pPr>
              <a:buFont typeface="Arial" pitchFamily="34" charset="0"/>
              <a:buChar char="•"/>
            </a:pPr>
            <a:r>
              <a:rPr lang="es-MX" sz="1600" dirty="0" err="1" smtClean="0"/>
              <a:t>Sufrira</a:t>
            </a:r>
            <a:r>
              <a:rPr lang="es-MX" sz="1600" dirty="0" smtClean="0"/>
              <a:t> de </a:t>
            </a:r>
            <a:r>
              <a:rPr lang="es-MX" sz="1600" dirty="0" err="1" smtClean="0"/>
              <a:t>bulling</a:t>
            </a:r>
            <a:endParaRPr lang="es-MX" sz="1600" dirty="0" smtClean="0"/>
          </a:p>
          <a:p>
            <a:pPr>
              <a:buFont typeface="Arial" pitchFamily="34" charset="0"/>
              <a:buChar char="•"/>
            </a:pPr>
            <a:r>
              <a:rPr lang="es-MX" sz="1600" dirty="0" smtClean="0"/>
              <a:t>Problemas respiratorios</a:t>
            </a:r>
          </a:p>
          <a:p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4355976" y="4149080"/>
            <a:ext cx="352425" cy="523875"/>
          </a:xfrm>
          <a:prstGeom prst="downArrow">
            <a:avLst>
              <a:gd name="adj1" fmla="val 50000"/>
              <a:gd name="adj2" fmla="val 37162"/>
            </a:avLst>
          </a:prstGeom>
          <a:solidFill>
            <a:srgbClr val="8064A2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" name="10 Rectángulo"/>
          <p:cNvSpPr/>
          <p:nvPr/>
        </p:nvSpPr>
        <p:spPr>
          <a:xfrm>
            <a:off x="3059832" y="4797152"/>
            <a:ext cx="309634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Tratamientos</a:t>
            </a:r>
            <a:endParaRPr lang="es-ES" sz="3200" b="1" u="sng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979712" y="5517232"/>
            <a:ext cx="55446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1600" dirty="0" smtClean="0"/>
              <a:t>Que se modifique el estilo de vida del niño a uno mas saludable.</a:t>
            </a:r>
          </a:p>
          <a:p>
            <a:pPr algn="ctr">
              <a:buFont typeface="Arial" pitchFamily="34" charset="0"/>
              <a:buChar char="•"/>
            </a:pPr>
            <a:r>
              <a:rPr lang="es-MX" sz="1600" dirty="0" smtClean="0"/>
              <a:t>Ser un buen modelo llevando una vida saludable y activa.</a:t>
            </a:r>
            <a:endParaRPr lang="es-MX" sz="1600" dirty="0"/>
          </a:p>
        </p:txBody>
      </p:sp>
      <p:pic>
        <p:nvPicPr>
          <p:cNvPr id="13" name="12 Imagen" descr="activacion fisic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29625" y="4221088"/>
            <a:ext cx="1914375" cy="1872208"/>
          </a:xfrm>
          <a:prstGeom prst="rect">
            <a:avLst/>
          </a:prstGeom>
        </p:spPr>
      </p:pic>
      <p:pic>
        <p:nvPicPr>
          <p:cNvPr id="14" name="13 Imagen" descr="comida saludab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797152"/>
            <a:ext cx="2167362" cy="14240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</TotalTime>
  <Words>125</Words>
  <Application>Microsoft Office PowerPoint</Application>
  <PresentationFormat>Presentación en pantalla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Concurrencia</vt:lpstr>
      <vt:lpstr>Escuela Normal de Educación Preescolar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ruth lopez</dc:creator>
  <cp:lastModifiedBy>ruth lopez</cp:lastModifiedBy>
  <cp:revision>4</cp:revision>
  <dcterms:created xsi:type="dcterms:W3CDTF">2012-09-10T21:55:17Z</dcterms:created>
  <dcterms:modified xsi:type="dcterms:W3CDTF">2012-09-11T15:28:11Z</dcterms:modified>
</cp:coreProperties>
</file>