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433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</p:grpSp>
      <p:sp>
        <p:nvSpPr>
          <p:cNvPr id="1434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331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</p:grp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05090C6-780E-45A4-8AE8-530E2F68BC9D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MX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528" y="404664"/>
            <a:ext cx="3600400" cy="1584175"/>
          </a:xfrm>
        </p:spPr>
        <p:txBody>
          <a:bodyPr/>
          <a:lstStyle/>
          <a:p>
            <a:pPr algn="ctr"/>
            <a:r>
              <a:rPr lang="es-ES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ANOREXIA EN NIÑOS</a:t>
            </a:r>
            <a:endParaRPr lang="es-ES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276872"/>
            <a:ext cx="2339752" cy="2810351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La anorexia es un trastorno de la alimentación que se caracteriza porque el niño, aunque tenga apetito, se niega a comer.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6" name="5 Imagen" descr="anorexia infantil Según los expertos la anorexia infantil se debe a desórdenes psicológicos provocados por los pad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7921">
            <a:off x="4077529" y="580174"/>
            <a:ext cx="1656184" cy="233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CuadroTexto"/>
          <p:cNvSpPr txBox="1"/>
          <p:nvPr/>
        </p:nvSpPr>
        <p:spPr>
          <a:xfrm>
            <a:off x="6228184" y="260648"/>
            <a:ext cx="2664296" cy="1634490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SINTOMAS: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Hiperactividad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Irritabilidad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Depresión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Hinchazón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915816" y="2996952"/>
            <a:ext cx="3384376" cy="1940957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CAUSAS: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Bullying en la escuela</a:t>
            </a:r>
          </a:p>
          <a:p>
            <a:pPr>
              <a:buFont typeface="Arial" charset="0"/>
              <a:buChar char="•"/>
            </a:pPr>
            <a:r>
              <a:rPr lang="es-MX" dirty="0"/>
              <a:t> </a:t>
            </a:r>
            <a:r>
              <a:rPr lang="es-MX" dirty="0" smtClean="0"/>
              <a:t>Aceptación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Estereotipos de la sociedad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Peleas constantes en casa</a:t>
            </a:r>
            <a:endParaRPr lang="es-MX" dirty="0" smtClean="0"/>
          </a:p>
          <a:p>
            <a:endParaRPr lang="es-MX" dirty="0" smtClean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17151">
            <a:off x="1847843" y="4402830"/>
            <a:ext cx="1512168" cy="22843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9 CuadroTexto"/>
          <p:cNvSpPr txBox="1"/>
          <p:nvPr/>
        </p:nvSpPr>
        <p:spPr>
          <a:xfrm>
            <a:off x="6516216" y="4047649"/>
            <a:ext cx="2483768" cy="2810351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CONSECUENCIAS: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Pulso cardíaco disminuye 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Anemia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Estreñimiento 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Caída del cabello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Baja presión arterial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11" name="4 Marcador de contenid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08304" y="2060848"/>
            <a:ext cx="1296144" cy="189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13314" name="Picture 2" descr="http://mexico.cnn.com/media/2010/11/30/anorexia-infantil.jpg"/>
          <p:cNvPicPr>
            <a:picLocks noChangeAspect="1" noChangeArrowheads="1"/>
          </p:cNvPicPr>
          <p:nvPr/>
        </p:nvPicPr>
        <p:blipFill>
          <a:blip r:embed="rId5" cstate="print"/>
          <a:srcRect l="30288" r="29732"/>
          <a:stretch>
            <a:fillRect/>
          </a:stretch>
        </p:blipFill>
        <p:spPr bwMode="auto">
          <a:xfrm>
            <a:off x="4499992" y="4653136"/>
            <a:ext cx="1440160" cy="20262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theme/theme1.xml><?xml version="1.0" encoding="utf-8"?>
<a:theme xmlns:a="http://schemas.openxmlformats.org/drawingml/2006/main" name="Tema1">
  <a:themeElements>
    <a:clrScheme name="Acuarela 8">
      <a:dk1>
        <a:srgbClr val="1C1C1C"/>
      </a:dk1>
      <a:lt1>
        <a:srgbClr val="FFFFCC"/>
      </a:lt1>
      <a:dk2>
        <a:srgbClr val="390B20"/>
      </a:dk2>
      <a:lt2>
        <a:srgbClr val="FFFFCC"/>
      </a:lt2>
      <a:accent1>
        <a:srgbClr val="FF916F"/>
      </a:accent1>
      <a:accent2>
        <a:srgbClr val="561450"/>
      </a:accent2>
      <a:accent3>
        <a:srgbClr val="AEAAAB"/>
      </a:accent3>
      <a:accent4>
        <a:srgbClr val="DADAAE"/>
      </a:accent4>
      <a:accent5>
        <a:srgbClr val="FFC7BB"/>
      </a:accent5>
      <a:accent6>
        <a:srgbClr val="4D1148"/>
      </a:accent6>
      <a:hlink>
        <a:srgbClr val="637D95"/>
      </a:hlink>
      <a:folHlink>
        <a:srgbClr val="FFCC00"/>
      </a:folHlink>
    </a:clrScheme>
    <a:fontScheme name="Acuarel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uare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62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Tema1</vt:lpstr>
      <vt:lpstr>ANOREXIA EN NIÑOS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ANOREXIA EN NIÑOS</dc:title>
  <dc:creator>user</dc:creator>
  <cp:lastModifiedBy>user</cp:lastModifiedBy>
  <cp:revision>2</cp:revision>
  <dcterms:created xsi:type="dcterms:W3CDTF">2012-09-10T04:28:24Z</dcterms:created>
  <dcterms:modified xsi:type="dcterms:W3CDTF">2012-09-10T04:46:03Z</dcterms:modified>
</cp:coreProperties>
</file>