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24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71" autoAdjust="0"/>
  </p:normalViewPr>
  <p:slideViewPr>
    <p:cSldViewPr>
      <p:cViewPr>
        <p:scale>
          <a:sx n="42" d="100"/>
          <a:sy n="42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75F30-44DA-4AAE-AC5F-BDA3699F5609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023F6-6CA6-4A5A-B7C3-55B46654761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Equipo</a:t>
            </a:r>
            <a:r>
              <a:rPr lang="es-MX" baseline="0" dirty="0" smtClean="0"/>
              <a:t> 2: Obesidad</a:t>
            </a:r>
          </a:p>
          <a:p>
            <a:r>
              <a:rPr lang="es-MX" baseline="0" dirty="0" smtClean="0"/>
              <a:t>Quintana Rangel Ruth Karina, Castillo </a:t>
            </a:r>
            <a:r>
              <a:rPr lang="es-MX" baseline="0" smtClean="0"/>
              <a:t>Martínez Lorena, Flores </a:t>
            </a:r>
            <a:r>
              <a:rPr lang="es-MX" baseline="0" dirty="0" smtClean="0"/>
              <a:t>Guzmán Paola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023F6-6CA6-4A5A-B7C3-55B466547612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B02F-F106-4171-9AA0-A7704F9B0097}" type="datetimeFigureOut">
              <a:rPr lang="es-MX" smtClean="0"/>
              <a:pPr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B8FB-8B5C-459D-8785-C37343B9110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-49029" y="0"/>
            <a:ext cx="91930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lum bright="8000" contrast="29000"/>
          </a:blip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8365" y="428604"/>
            <a:ext cx="1885635" cy="139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0" name="9 Rectángulo"/>
          <p:cNvSpPr/>
          <p:nvPr/>
        </p:nvSpPr>
        <p:spPr>
          <a:xfrm rot="337221">
            <a:off x="120627" y="4218644"/>
            <a:ext cx="1857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 produce cuando existe un exceso de tejido adiposo (grasa) en el cuerpo </a:t>
            </a:r>
            <a:endParaRPr lang="es-MX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1928802"/>
            <a:ext cx="1355703" cy="90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4" name="13 Rectángulo"/>
          <p:cNvSpPr/>
          <p:nvPr/>
        </p:nvSpPr>
        <p:spPr>
          <a:xfrm>
            <a:off x="4929190" y="407194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Causas: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Factores socioeconómicos. </a:t>
            </a:r>
          </a:p>
        </p:txBody>
      </p:sp>
      <p:sp>
        <p:nvSpPr>
          <p:cNvPr id="15" name="14 Rectángulo"/>
          <p:cNvSpPr/>
          <p:nvPr/>
        </p:nvSpPr>
        <p:spPr>
          <a:xfrm rot="20824341">
            <a:off x="6259799" y="1810561"/>
            <a:ext cx="284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Causas: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Factores psicológicos.</a:t>
            </a:r>
            <a:endParaRPr lang="es-MX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286380" y="0"/>
            <a:ext cx="3786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Causas: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Factores genéticos y orgánicos.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3786191"/>
            <a:ext cx="2476499" cy="164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2" name="11 Rectángulo"/>
          <p:cNvSpPr/>
          <p:nvPr/>
        </p:nvSpPr>
        <p:spPr>
          <a:xfrm rot="21283106">
            <a:off x="3188628" y="4964987"/>
            <a:ext cx="52792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sus efectos negativos: la diabetes, la hipertensión, </a:t>
            </a:r>
          </a:p>
          <a:p>
            <a:pPr algn="r"/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las complicaciones cardiovasculares </a:t>
            </a:r>
          </a:p>
          <a:p>
            <a:pPr algn="r"/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 incluso algunos tipos de cáncer como </a:t>
            </a:r>
            <a:r>
              <a:rPr lang="es-MX" u="sng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los gastrointestinales.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538" y="0"/>
            <a:ext cx="1784331" cy="172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9" name="3 Título"/>
          <p:cNvSpPr txBox="1">
            <a:spLocks/>
          </p:cNvSpPr>
          <p:nvPr/>
        </p:nvSpPr>
        <p:spPr>
          <a:xfrm>
            <a:off x="-71470" y="0"/>
            <a:ext cx="2571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MX" sz="24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entury Gothic" pitchFamily="34" charset="0"/>
              </a:rPr>
              <a:t>Enfermedad crónica tratable. </a:t>
            </a:r>
            <a:endParaRPr kumimoji="0" lang="es-MX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71462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es-MX" sz="9600" b="1" spc="6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OBESIDAD</a:t>
            </a:r>
            <a:endParaRPr lang="es-MX" sz="9600" b="1" spc="6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0" y="6597352"/>
            <a:ext cx="91440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http://www.dmedicina.com/enfermedades/digestivas/obesidad</a:t>
            </a:r>
            <a:endParaRPr lang="es-MX" sz="11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054950">
            <a:off x="-101969" y="1657866"/>
            <a:ext cx="2124054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571744"/>
            <a:ext cx="2214578" cy="151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Rectángulo"/>
          <p:cNvSpPr/>
          <p:nvPr/>
        </p:nvSpPr>
        <p:spPr>
          <a:xfrm>
            <a:off x="1571604" y="6453336"/>
            <a:ext cx="75723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1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http://www.imss.gob.mx/salud/nutricion/Pages/index.aspx</a:t>
            </a:r>
            <a:endParaRPr lang="es-MX" sz="11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0" y="0"/>
            <a:ext cx="1413627" cy="14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7" name="16 Rectángulo"/>
          <p:cNvSpPr/>
          <p:nvPr/>
        </p:nvSpPr>
        <p:spPr>
          <a:xfrm rot="20360423">
            <a:off x="1788410" y="939634"/>
            <a:ext cx="4286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Causas: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Malos hábitos de vida 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(mala alimentación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 falta de ejercicio físico) 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1547664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México </a:t>
            </a:r>
            <a:r>
              <a:rPr lang="es-MX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ocupa el primer lugar mundial en obesidad infantil</a:t>
            </a:r>
            <a:endParaRPr lang="es-MX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 rot="509174">
            <a:off x="-1457" y="1426891"/>
            <a:ext cx="242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entury Gothic" pitchFamily="34" charset="0"/>
              </a:rPr>
              <a:t>Más </a:t>
            </a:r>
            <a:r>
              <a:rPr lang="es-MX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entury Gothic" pitchFamily="34" charset="0"/>
              </a:rPr>
              <a:t>de 4.1 millones de escolares conviviendo con este problema</a:t>
            </a:r>
            <a:endParaRPr lang="es-MX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563888" y="6309320"/>
            <a:ext cx="55801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05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entury Gothic" pitchFamily="34" charset="0"/>
              </a:rPr>
              <a:t>http://www.unicef.org/mexico/spanish/17047.htm</a:t>
            </a:r>
            <a:endParaRPr lang="es-MX" sz="105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104</Words>
  <Application>Microsoft Office PowerPoint</Application>
  <PresentationFormat>Presentación en pantalla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OBESIDAD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26</cp:revision>
  <dcterms:created xsi:type="dcterms:W3CDTF">2012-09-10T18:29:23Z</dcterms:created>
  <dcterms:modified xsi:type="dcterms:W3CDTF">2012-09-11T00:45:59Z</dcterms:modified>
</cp:coreProperties>
</file>