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87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31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16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98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811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675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33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618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09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04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961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6DEB-345D-42F1-99CD-D7FB9EEC85BB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2DD2-C693-4602-A85C-6757B4DEAA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74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07504" y="116632"/>
            <a:ext cx="324036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latin typeface="Arial" pitchFamily="34" charset="0"/>
                <a:cs typeface="Arial" pitchFamily="34" charset="0"/>
              </a:rPr>
              <a:t>RINCONES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5 Conector angular"/>
          <p:cNvCxnSpPr/>
          <p:nvPr/>
        </p:nvCxnSpPr>
        <p:spPr>
          <a:xfrm>
            <a:off x="3491880" y="692696"/>
            <a:ext cx="1152128" cy="3600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 redondeado"/>
          <p:cNvSpPr/>
          <p:nvPr/>
        </p:nvSpPr>
        <p:spPr>
          <a:xfrm>
            <a:off x="4860032" y="116632"/>
            <a:ext cx="4032448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Espacio donde el niño  construya aprendizajes a partir del juego y manipulación de materiales en diversas situaciones. </a:t>
            </a:r>
            <a:endParaRPr lang="es-MX" sz="2400" dirty="0"/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683568" y="155679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curvado"/>
          <p:cNvCxnSpPr/>
          <p:nvPr/>
        </p:nvCxnSpPr>
        <p:spPr>
          <a:xfrm>
            <a:off x="3419872" y="1412776"/>
            <a:ext cx="2952328" cy="153383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curvado"/>
          <p:cNvCxnSpPr/>
          <p:nvPr/>
        </p:nvCxnSpPr>
        <p:spPr>
          <a:xfrm>
            <a:off x="1880084" y="1687526"/>
            <a:ext cx="882097" cy="733362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35496" y="2420888"/>
            <a:ext cx="2016224" cy="4248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Actividades pedagógicas que responde a las exigencias del niño.</a:t>
            </a:r>
          </a:p>
          <a:p>
            <a:pPr algn="ctr"/>
            <a:endParaRPr lang="es-MX" sz="2000" b="1" dirty="0" smtClean="0"/>
          </a:p>
          <a:p>
            <a:pPr algn="ctr"/>
            <a:r>
              <a:rPr lang="es-MX" sz="2000" b="1" dirty="0" smtClean="0"/>
              <a:t>Participación activa del niño.</a:t>
            </a:r>
          </a:p>
          <a:p>
            <a:pPr algn="ctr"/>
            <a:endParaRPr lang="es-MX" sz="2000" b="1" dirty="0" smtClean="0"/>
          </a:p>
          <a:p>
            <a:pPr algn="ctr"/>
            <a:r>
              <a:rPr lang="es-MX" sz="2000" b="1" dirty="0" smtClean="0"/>
              <a:t>Organizado en pequeños grupos.</a:t>
            </a:r>
            <a:endParaRPr lang="es-MX" sz="2000" b="1" dirty="0"/>
          </a:p>
          <a:p>
            <a:pPr algn="ctr"/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2195736" y="2708920"/>
            <a:ext cx="3312368" cy="2079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El papel del niño es activo a través del juego teniendo al alcance los materiales.</a:t>
            </a:r>
            <a:endParaRPr lang="es-MX" sz="24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5940152" y="3212976"/>
            <a:ext cx="2952328" cy="33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El papel del maestro es cambiar el orden del salón, acomodar por equipos, confiar en que los niños pueden trabajar solos, dinamizar los rincones, evaluar, establecer reglas.</a:t>
            </a:r>
            <a:endParaRPr lang="es-MX" sz="2000" b="1" dirty="0"/>
          </a:p>
        </p:txBody>
      </p:sp>
      <p:sp>
        <p:nvSpPr>
          <p:cNvPr id="18" name="17 Elipse"/>
          <p:cNvSpPr/>
          <p:nvPr/>
        </p:nvSpPr>
        <p:spPr>
          <a:xfrm>
            <a:off x="2321132" y="4869160"/>
            <a:ext cx="340299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CARNET: se da cuenta la educadora por que rincón a paso el alumno 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1183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88640"/>
            <a:ext cx="31683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/>
              <a:t>PROYECTO</a:t>
            </a:r>
            <a:endParaRPr lang="es-MX" sz="4000" b="1" dirty="0"/>
          </a:p>
        </p:txBody>
      </p:sp>
      <p:sp>
        <p:nvSpPr>
          <p:cNvPr id="5" name="4 Rectángulo redondeado"/>
          <p:cNvSpPr/>
          <p:nvPr/>
        </p:nvSpPr>
        <p:spPr>
          <a:xfrm>
            <a:off x="4283968" y="332656"/>
            <a:ext cx="4680520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Se funda en la teoría constructivista, se origina de situación de problemas, se busca información, comprender, organizar y asumir la información, elaborar hipótesis,  observar y explorar, describe problemas, define contenidos, repite hechos, causas, sitúa el hecho, recopila, evalúa.</a:t>
            </a:r>
            <a:endParaRPr lang="es-MX" sz="24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251520" y="1916832"/>
            <a:ext cx="352839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Satisface intereses de los niños, actividades con valor intrínseco, problemas que despierten curiosidad .</a:t>
            </a:r>
            <a:endParaRPr lang="es-MX" sz="2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107504" y="3717032"/>
            <a:ext cx="4104456" cy="2448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Basado en la comprensión  entendiendo de ser mas capaces de ir mas allá  de la información  dada, es poder conocer las diferentes versiones de un hecho , buscar explicaciones y plantear hipótesis sobre  la pluralidad  de puntos de vista. </a:t>
            </a:r>
            <a:endParaRPr lang="es-MX" sz="20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4499992" y="4797152"/>
            <a:ext cx="446449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DIALOGO</a:t>
            </a:r>
          </a:p>
          <a:p>
            <a:pPr algn="ctr"/>
            <a:r>
              <a:rPr lang="es-MX" dirty="0" smtClean="0"/>
              <a:t>Sale de los interés del niño.</a:t>
            </a:r>
          </a:p>
          <a:p>
            <a:pPr algn="ctr"/>
            <a:r>
              <a:rPr lang="es-MX" dirty="0" smtClean="0"/>
              <a:t>La función del maestro es de guía mediador, cuestionadora, no hay tiempo fijo.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218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332656"/>
            <a:ext cx="338437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b="1" dirty="0" smtClean="0"/>
              <a:t>TALLER</a:t>
            </a:r>
            <a:endParaRPr lang="es-MX" sz="4800" b="1" dirty="0"/>
          </a:p>
        </p:txBody>
      </p:sp>
      <p:sp>
        <p:nvSpPr>
          <p:cNvPr id="5" name="4 Rectángulo redondeado"/>
          <p:cNvSpPr/>
          <p:nvPr/>
        </p:nvSpPr>
        <p:spPr>
          <a:xfrm>
            <a:off x="4499992" y="332656"/>
            <a:ext cx="4464496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Promover la socialización.</a:t>
            </a:r>
          </a:p>
          <a:p>
            <a:pPr algn="ctr"/>
            <a:r>
              <a:rPr lang="es-MX" sz="2800" dirty="0" smtClean="0"/>
              <a:t>Creatividad.</a:t>
            </a:r>
          </a:p>
          <a:p>
            <a:pPr algn="ctr"/>
            <a:r>
              <a:rPr lang="es-MX" sz="2800" dirty="0" smtClean="0"/>
              <a:t>Sentido utilitario.</a:t>
            </a:r>
          </a:p>
          <a:p>
            <a:pPr algn="ctr"/>
            <a:r>
              <a:rPr lang="es-MX" sz="2800" dirty="0" smtClean="0"/>
              <a:t>Manejo de materiales.</a:t>
            </a:r>
          </a:p>
          <a:p>
            <a:pPr algn="ctr"/>
            <a:endParaRPr lang="es-MX" sz="28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107504" y="1988840"/>
            <a:ext cx="4320480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 dirty="0" smtClean="0"/>
          </a:p>
          <a:p>
            <a:pPr algn="ctr"/>
            <a:r>
              <a:rPr lang="es-MX" sz="2400" dirty="0" smtClean="0"/>
              <a:t>Rol del docente:</a:t>
            </a:r>
          </a:p>
          <a:p>
            <a:pPr algn="ctr"/>
            <a:r>
              <a:rPr lang="es-MX" sz="2400" dirty="0" smtClean="0"/>
              <a:t>Coordinador.</a:t>
            </a:r>
          </a:p>
          <a:p>
            <a:pPr algn="ctr"/>
            <a:r>
              <a:rPr lang="es-MX" sz="2400" dirty="0" smtClean="0"/>
              <a:t>Planifica, incita a través de consignas.</a:t>
            </a:r>
          </a:p>
          <a:p>
            <a:pPr algn="ctr"/>
            <a:r>
              <a:rPr lang="es-MX" sz="2400" dirty="0" smtClean="0"/>
              <a:t>Activa en proceso de enseñanza.</a:t>
            </a:r>
          </a:p>
          <a:p>
            <a:pPr algn="ctr"/>
            <a:r>
              <a:rPr lang="es-MX" sz="2400" dirty="0" smtClean="0"/>
              <a:t>Responde dudas.</a:t>
            </a:r>
          </a:p>
          <a:p>
            <a:pPr algn="ctr"/>
            <a:r>
              <a:rPr lang="es-MX" sz="2400" dirty="0" smtClean="0"/>
              <a:t>Interviene ideas y sistematiza información.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4662559" y="2492896"/>
            <a:ext cx="4104456" cy="288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El rol del alumno:</a:t>
            </a:r>
          </a:p>
          <a:p>
            <a:pPr algn="ctr"/>
            <a:r>
              <a:rPr lang="es-MX" sz="2400" dirty="0" smtClean="0"/>
              <a:t>Activo.</a:t>
            </a:r>
          </a:p>
          <a:p>
            <a:pPr algn="ctr"/>
            <a:r>
              <a:rPr lang="es-MX" sz="2400" dirty="0" smtClean="0"/>
              <a:t>Interactúa con iguales.</a:t>
            </a:r>
          </a:p>
          <a:p>
            <a:pPr algn="ctr"/>
            <a:r>
              <a:rPr lang="es-MX" sz="2400" dirty="0" smtClean="0"/>
              <a:t>Experimenta.</a:t>
            </a:r>
          </a:p>
          <a:p>
            <a:pPr algn="ctr"/>
            <a:r>
              <a:rPr lang="es-MX" sz="2400" dirty="0" smtClean="0"/>
              <a:t>Verbalice.</a:t>
            </a:r>
          </a:p>
          <a:p>
            <a:pPr algn="ctr"/>
            <a:r>
              <a:rPr lang="es-MX" sz="2400" dirty="0" smtClean="0"/>
              <a:t>Adquiera habito.</a:t>
            </a:r>
          </a:p>
          <a:p>
            <a:pPr algn="ctr"/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4662559" y="5733256"/>
            <a:ext cx="4301929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Material, pasos, producto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298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3528" y="260648"/>
            <a:ext cx="338437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 smtClean="0"/>
              <a:t>UNIDAD</a:t>
            </a:r>
            <a:endParaRPr lang="es-MX" sz="5400" b="1" dirty="0"/>
          </a:p>
        </p:txBody>
      </p:sp>
      <p:sp>
        <p:nvSpPr>
          <p:cNvPr id="5" name="4 Rectángulo redondeado"/>
          <p:cNvSpPr/>
          <p:nvPr/>
        </p:nvSpPr>
        <p:spPr>
          <a:xfrm>
            <a:off x="3923928" y="260648"/>
            <a:ext cx="5040560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Enriquece la practica educativa.</a:t>
            </a:r>
          </a:p>
          <a:p>
            <a:pPr algn="ctr"/>
            <a:r>
              <a:rPr lang="es-MX" sz="2400" dirty="0" smtClean="0"/>
              <a:t>El docente se relaciona  y toma decisiones.</a:t>
            </a:r>
          </a:p>
          <a:p>
            <a:pPr algn="ctr"/>
            <a:r>
              <a:rPr lang="es-MX" sz="2400" dirty="0" smtClean="0"/>
              <a:t>La planeación permite al docente alcanzar articulación entre teoría, practica y dinamizar  su tares docente.  </a:t>
            </a:r>
          </a:p>
          <a:p>
            <a:pPr algn="ctr"/>
            <a:r>
              <a:rPr lang="es-MX" sz="2400" dirty="0" smtClean="0"/>
              <a:t>Se lleva un marco teórico.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72008" y="1772816"/>
            <a:ext cx="3707904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Rol de docente:</a:t>
            </a:r>
          </a:p>
          <a:p>
            <a:pPr algn="ctr"/>
            <a:r>
              <a:rPr lang="es-MX" sz="2400" dirty="0" smtClean="0"/>
              <a:t>Coherente.</a:t>
            </a:r>
          </a:p>
          <a:p>
            <a:pPr algn="ctr"/>
            <a:r>
              <a:rPr lang="es-MX" sz="2400" dirty="0" smtClean="0"/>
              <a:t>Autónomo.</a:t>
            </a:r>
          </a:p>
          <a:p>
            <a:pPr algn="ctr"/>
            <a:r>
              <a:rPr lang="es-MX" sz="2400" dirty="0" smtClean="0"/>
              <a:t>Toma de decisiones.</a:t>
            </a:r>
          </a:p>
          <a:p>
            <a:pPr algn="ctr"/>
            <a:r>
              <a:rPr lang="es-MX" sz="2400" dirty="0" smtClean="0"/>
              <a:t>Establece criterios, planifica, busca espacios.</a:t>
            </a:r>
            <a:endParaRPr lang="es-MX" sz="24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323528" y="4581128"/>
            <a:ext cx="3456384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Alumnos conozcan y organicen la realidad, es dinámica, coherente, clara, reflexiva, con sentido, adecuada al contexto.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4139952" y="4005064"/>
            <a:ext cx="482453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Recorte geográfico, torbellino de ideas de los intereses de los niños.</a:t>
            </a:r>
            <a:endParaRPr lang="es-MX" dirty="0"/>
          </a:p>
        </p:txBody>
      </p:sp>
      <p:sp>
        <p:nvSpPr>
          <p:cNvPr id="9" name="8 Rectángulo redondeado"/>
          <p:cNvSpPr/>
          <p:nvPr/>
        </p:nvSpPr>
        <p:spPr>
          <a:xfrm>
            <a:off x="3923928" y="5373216"/>
            <a:ext cx="50405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Papel del alumno:</a:t>
            </a:r>
          </a:p>
          <a:p>
            <a:pPr algn="ctr"/>
            <a:r>
              <a:rPr lang="es-MX" dirty="0" smtClean="0"/>
              <a:t>Investiga, analiza,  evalúa, reflexiona, observa, experiencias  previas.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6267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414</Words>
  <Application>Microsoft Office PowerPoint</Application>
  <PresentationFormat>Presentación en pantalla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aanithaa</dc:creator>
  <cp:lastModifiedBy>aanithaa</cp:lastModifiedBy>
  <cp:revision>11</cp:revision>
  <dcterms:created xsi:type="dcterms:W3CDTF">2012-09-17T03:18:20Z</dcterms:created>
  <dcterms:modified xsi:type="dcterms:W3CDTF">2012-09-18T06:49:11Z</dcterms:modified>
</cp:coreProperties>
</file>