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273D9-E487-4667-898D-776D1AB1B057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BB786-94F4-421E-B8D4-CB89532E2C0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2"/>
          <a:ext cx="9144000" cy="83667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14300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PROYECTO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UNIDAD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RINCON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TALLER</a:t>
                      </a:r>
                      <a:endParaRPr lang="es-MX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es-MX" dirty="0" smtClean="0"/>
                        <a:t>Características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 abierto</a:t>
                      </a:r>
                      <a:r>
                        <a:rPr lang="es-MX" baseline="0" dirty="0" smtClean="0"/>
                        <a:t> y flexible .</a:t>
                      </a:r>
                    </a:p>
                    <a:p>
                      <a:r>
                        <a:rPr lang="es-MX" baseline="0" dirty="0" smtClean="0"/>
                        <a:t>Se origina a partir de un hecho o una situación  problemática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un</a:t>
                      </a:r>
                      <a:r>
                        <a:rPr lang="es-MX" baseline="0" dirty="0" smtClean="0"/>
                        <a:t> recorte de la realidad  del niño.</a:t>
                      </a:r>
                    </a:p>
                    <a:p>
                      <a:r>
                        <a:rPr lang="es-MX" baseline="0" dirty="0" smtClean="0"/>
                        <a:t>Cronograma 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una estrategia pedagógica  que  responde a la exigencia de integrar las actividades  de aprendizaje</a:t>
                      </a:r>
                      <a:r>
                        <a:rPr lang="es-MX" baseline="0" dirty="0" smtClean="0"/>
                        <a:t> a las necesidades del niño.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Actividades manipulativas</a:t>
                      </a:r>
                      <a:endParaRPr lang="es-MX" baseline="0" dirty="0" smtClean="0"/>
                    </a:p>
                    <a:p>
                      <a:r>
                        <a:rPr lang="es-MX" baseline="0" dirty="0" smtClean="0"/>
                        <a:t>Material </a:t>
                      </a:r>
                    </a:p>
                    <a:p>
                      <a:r>
                        <a:rPr lang="es-MX" baseline="0" dirty="0" smtClean="0"/>
                        <a:t>Secuencia </a:t>
                      </a:r>
                      <a:endParaRPr lang="es-MX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es-MX" dirty="0" smtClean="0"/>
                        <a:t>Rol</a:t>
                      </a:r>
                      <a:r>
                        <a:rPr lang="es-MX" baseline="0" dirty="0" smtClean="0"/>
                        <a:t> del maestro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Guía</a:t>
                      </a:r>
                      <a:r>
                        <a:rPr lang="es-MX" baseline="0" dirty="0" smtClean="0"/>
                        <a:t> y orientador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Estrategias de trabajo, guía,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Organiza,</a:t>
                      </a:r>
                      <a:r>
                        <a:rPr lang="es-MX" baseline="0" dirty="0" smtClean="0"/>
                        <a:t> guía, y observador.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Organiza, guía y supervisión</a:t>
                      </a:r>
                      <a:r>
                        <a:rPr lang="es-MX" baseline="0" dirty="0" smtClean="0"/>
                        <a:t> en los procedimientos</a:t>
                      </a:r>
                      <a:endParaRPr lang="es-MX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es-MX" dirty="0" smtClean="0"/>
                        <a:t>Rol del</a:t>
                      </a:r>
                      <a:r>
                        <a:rPr lang="es-MX" baseline="0" dirty="0" smtClean="0"/>
                        <a:t> niño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Trabajo cooperativo</a:t>
                      </a:r>
                    </a:p>
                    <a:p>
                      <a:r>
                        <a:rPr lang="es-MX" dirty="0" smtClean="0"/>
                        <a:t>Interacción</a:t>
                      </a:r>
                      <a:r>
                        <a:rPr lang="es-MX" baseline="0" dirty="0" smtClean="0"/>
                        <a:t>  con sus iguales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aseline="0" dirty="0" smtClean="0"/>
                        <a:t>Propuestas </a:t>
                      </a:r>
                    </a:p>
                    <a:p>
                      <a:endParaRPr lang="es-MX" baseline="0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Activo </a:t>
                      </a:r>
                    </a:p>
                    <a:p>
                      <a:r>
                        <a:rPr lang="es-MX" dirty="0" smtClean="0"/>
                        <a:t>Socializa</a:t>
                      </a:r>
                      <a:r>
                        <a:rPr lang="es-MX" baseline="0" dirty="0" smtClean="0"/>
                        <a:t> </a:t>
                      </a:r>
                    </a:p>
                    <a:p>
                      <a:r>
                        <a:rPr lang="es-MX" dirty="0" smtClean="0"/>
                        <a:t>Autonomía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Intercambio</a:t>
                      </a:r>
                      <a:r>
                        <a:rPr lang="es-MX" baseline="0" dirty="0" smtClean="0"/>
                        <a:t> social </a:t>
                      </a:r>
                    </a:p>
                    <a:p>
                      <a:r>
                        <a:rPr lang="es-MX" baseline="0" dirty="0" smtClean="0"/>
                        <a:t>Destreza </a:t>
                      </a:r>
                      <a:endParaRPr lang="es-MX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es-MX" dirty="0" smtClean="0"/>
                        <a:t>Organización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Grupal</a:t>
                      </a:r>
                      <a:r>
                        <a:rPr lang="es-MX" baseline="0" dirty="0" smtClean="0"/>
                        <a:t> , </a:t>
                      </a:r>
                      <a:r>
                        <a:rPr lang="es-MX" baseline="0" dirty="0" err="1" smtClean="0"/>
                        <a:t>indivisual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mtClean="0"/>
                        <a:t>Grupal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Grupal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Grupo </a:t>
                      </a:r>
                    </a:p>
                    <a:p>
                      <a:r>
                        <a:rPr lang="es-MX" dirty="0" smtClean="0"/>
                        <a:t>individual</a:t>
                      </a:r>
                      <a:endParaRPr lang="es-MX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es-MX" dirty="0" smtClean="0"/>
                        <a:t>Quienes</a:t>
                      </a:r>
                      <a:r>
                        <a:rPr lang="es-MX" baseline="0" dirty="0" smtClean="0"/>
                        <a:t> participan en la evaluación?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docente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docente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docente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docente 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122</Words>
  <Application>Microsoft Office PowerPoint</Application>
  <PresentationFormat>Presentación en pantalla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2012-09-21T01:16:01Z</dcterms:created>
  <dcterms:modified xsi:type="dcterms:W3CDTF">2012-09-21T02:37:01Z</dcterms:modified>
</cp:coreProperties>
</file>