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F5BF75-04D0-4656-804A-96713F91588C}" type="datetimeFigureOut">
              <a:rPr lang="es-ES" smtClean="0"/>
              <a:t>15/10/2012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EE4BEE-DC6F-420C-A485-CE0C34555C1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pybot_-_Search_%26_Destroy" TargetMode="External"/><Relationship Id="rId3" Type="http://schemas.openxmlformats.org/officeDocument/2006/relationships/hyperlink" Target="http://es.wikipedia.org/wiki/Programa_esp%C3%ADa" TargetMode="External"/><Relationship Id="rId7" Type="http://schemas.openxmlformats.org/officeDocument/2006/relationships/hyperlink" Target="http://es.wikipedia.org/wiki/Ad-Aware" TargetMode="External"/><Relationship Id="rId2" Type="http://schemas.openxmlformats.org/officeDocument/2006/relationships/hyperlink" Target="http://es.wikipedia.org/wiki/Mal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/index.php?title=Spy_Sweeper&amp;action=edit&amp;redlink=1" TargetMode="External"/><Relationship Id="rId5" Type="http://schemas.openxmlformats.org/officeDocument/2006/relationships/hyperlink" Target="http://es.wikipedia.org/wiki/HijackThis" TargetMode="External"/><Relationship Id="rId4" Type="http://schemas.openxmlformats.org/officeDocument/2006/relationships/hyperlink" Target="http://es.wikipedia.org/wiki/Registro_de_Windows" TargetMode="External"/><Relationship Id="rId9" Type="http://schemas.openxmlformats.org/officeDocument/2006/relationships/hyperlink" Target="http://es.wikipedia.org/w/index.php?title=SmitFraudFix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TCP/IP" TargetMode="External"/><Relationship Id="rId2" Type="http://schemas.openxmlformats.org/officeDocument/2006/relationships/hyperlink" Target="http://es.wikipedia.org/wiki/Spywar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Software" TargetMode="External"/><Relationship Id="rId2" Type="http://schemas.openxmlformats.org/officeDocument/2006/relationships/hyperlink" Target="http://es.wikipedia.org/wiki/Isra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Antivirus" TargetMode="External"/><Relationship Id="rId5" Type="http://schemas.openxmlformats.org/officeDocument/2006/relationships/hyperlink" Target="http://es.wikipedia.org/wiki/Spyware" TargetMode="External"/><Relationship Id="rId4" Type="http://schemas.openxmlformats.org/officeDocument/2006/relationships/hyperlink" Target="http://es.wikipedia.org/wiki/Kaza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sz="4000" dirty="0" smtClean="0">
                <a:solidFill>
                  <a:schemeClr val="tx1"/>
                </a:solidFill>
              </a:rPr>
              <a:t>malware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5984" y="5214950"/>
            <a:ext cx="6172200" cy="1371600"/>
          </a:xfrm>
        </p:spPr>
        <p:txBody>
          <a:bodyPr>
            <a:normAutofit/>
          </a:bodyPr>
          <a:lstStyle/>
          <a:p>
            <a:r>
              <a:rPr lang="es-ES_tradnl" sz="2800" dirty="0" smtClean="0">
                <a:solidFill>
                  <a:schemeClr val="tx1"/>
                </a:solidFill>
              </a:rPr>
              <a:t>Spyware</a:t>
            </a:r>
            <a:r>
              <a:rPr lang="es-ES" sz="2800" dirty="0" smtClean="0">
                <a:solidFill>
                  <a:schemeClr val="tx1"/>
                </a:solidFill>
              </a:rPr>
              <a:t>  &amp;  Troyanos informáticos</a:t>
            </a:r>
            <a:endParaRPr lang="es-ES_tradnl" sz="2800" dirty="0" smtClean="0">
              <a:solidFill>
                <a:schemeClr val="tx1"/>
              </a:solidFill>
            </a:endParaRPr>
          </a:p>
        </p:txBody>
      </p:sp>
      <p:pic>
        <p:nvPicPr>
          <p:cNvPr id="5" name="4 Imagen" descr="virus 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071802" y="1714488"/>
            <a:ext cx="1857356" cy="2152650"/>
          </a:xfrm>
          <a:prstGeom prst="rect">
            <a:avLst/>
          </a:prstGeom>
        </p:spPr>
      </p:pic>
      <p:pic>
        <p:nvPicPr>
          <p:cNvPr id="6" name="5 Imagen" descr="Sin título-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785794"/>
            <a:ext cx="5605889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4400" b="1" dirty="0" smtClean="0"/>
              <a:t>spyware</a:t>
            </a:r>
            <a:endParaRPr lang="es-ES" sz="44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71472" y="2000240"/>
            <a:ext cx="778674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Antivermins es un </a:t>
            </a:r>
            <a:r>
              <a:rPr lang="es-ES" sz="2000" dirty="0" smtClean="0">
                <a:hlinkClick r:id="rId2" tooltip="Malware"/>
              </a:rPr>
              <a:t>malware</a:t>
            </a:r>
            <a:r>
              <a:rPr lang="es-ES" sz="2000" dirty="0" smtClean="0"/>
              <a:t> de tipo </a:t>
            </a:r>
            <a:r>
              <a:rPr lang="es-ES" sz="2000" dirty="0" smtClean="0">
                <a:hlinkClick r:id="rId3" tooltip="Programa espía"/>
              </a:rPr>
              <a:t>programa espía</a:t>
            </a:r>
            <a:r>
              <a:rPr lang="es-ES" sz="2000" dirty="0" smtClean="0"/>
              <a:t>, que se instala sin consentimiento del usuario en su computador y </a:t>
            </a:r>
            <a:r>
              <a:rPr lang="es-ES" sz="2000" dirty="0" smtClean="0">
                <a:hlinkClick r:id="rId4" tooltip="Registro de Windows"/>
              </a:rPr>
              <a:t>registro</a:t>
            </a:r>
            <a:r>
              <a:rPr lang="es-ES" sz="2000" dirty="0" smtClean="0"/>
              <a:t>, haciéndose pasar por un </a:t>
            </a:r>
            <a:r>
              <a:rPr lang="es-ES" sz="2000" dirty="0" smtClean="0">
                <a:hlinkClick r:id="rId3" tooltip="Programa espía"/>
              </a:rPr>
              <a:t>programa anti espía</a:t>
            </a:r>
            <a:r>
              <a:rPr lang="es-ES" sz="2000" dirty="0" smtClean="0"/>
              <a:t>.</a:t>
            </a:r>
          </a:p>
          <a:p>
            <a:pPr algn="ctr"/>
            <a:r>
              <a:rPr lang="es-ES" sz="2000" dirty="0" smtClean="0"/>
              <a:t>Una vez que se instala, éste empieza a enviar mensajes para infundir temor en el usuario y para que compre la versión completa.</a:t>
            </a:r>
          </a:p>
          <a:p>
            <a:pPr algn="ctr"/>
            <a:r>
              <a:rPr lang="es-ES" sz="2000" dirty="0" smtClean="0"/>
              <a:t>Para eliminarlo se necesitan las siguientes herramientas:</a:t>
            </a:r>
          </a:p>
          <a:p>
            <a:pPr algn="ctr"/>
            <a:r>
              <a:rPr lang="es-ES" sz="2000" dirty="0" err="1" smtClean="0">
                <a:hlinkClick r:id="rId5" tooltip="HijackThis"/>
              </a:rPr>
              <a:t>HijackThis</a:t>
            </a:r>
            <a:endParaRPr lang="es-ES" sz="2000" dirty="0" smtClean="0"/>
          </a:p>
          <a:p>
            <a:pPr algn="ctr"/>
            <a:r>
              <a:rPr lang="es-ES" sz="2000" dirty="0" smtClean="0"/>
              <a:t>Alguna </a:t>
            </a:r>
            <a:r>
              <a:rPr lang="es-ES" sz="2000" dirty="0" smtClean="0">
                <a:hlinkClick r:id="rId3" tooltip="Programa espía"/>
              </a:rPr>
              <a:t>herramienta </a:t>
            </a:r>
            <a:r>
              <a:rPr lang="es-ES" sz="2000" dirty="0" err="1" smtClean="0">
                <a:hlinkClick r:id="rId3" tooltip="Programa espía"/>
              </a:rPr>
              <a:t>antiespía</a:t>
            </a:r>
            <a:r>
              <a:rPr lang="es-ES" sz="2000" dirty="0" smtClean="0"/>
              <a:t>, como </a:t>
            </a:r>
            <a:r>
              <a:rPr lang="es-ES" sz="2000" dirty="0" err="1" smtClean="0">
                <a:hlinkClick r:id="rId6" tooltip="Spy Sweeper (aún no redactado)"/>
              </a:rPr>
              <a:t>Spy</a:t>
            </a:r>
            <a:r>
              <a:rPr lang="es-ES" sz="2000" dirty="0" smtClean="0">
                <a:hlinkClick r:id="rId6" tooltip="Spy Sweeper (aún no redactado)"/>
              </a:rPr>
              <a:t> </a:t>
            </a:r>
            <a:r>
              <a:rPr lang="es-ES" sz="2000" dirty="0" err="1" smtClean="0">
                <a:hlinkClick r:id="rId6" tooltip="Spy Sweeper (aún no redactado)"/>
              </a:rPr>
              <a:t>Sweeper</a:t>
            </a:r>
            <a:r>
              <a:rPr lang="es-ES" sz="2000" dirty="0" smtClean="0"/>
              <a:t>, </a:t>
            </a:r>
            <a:r>
              <a:rPr lang="es-ES" sz="2000" dirty="0" smtClean="0">
                <a:hlinkClick r:id="rId7" tooltip="Ad-Aware"/>
              </a:rPr>
              <a:t>Ad-</a:t>
            </a:r>
            <a:r>
              <a:rPr lang="es-ES" sz="2000" dirty="0" err="1" smtClean="0">
                <a:hlinkClick r:id="rId7" tooltip="Ad-Aware"/>
              </a:rPr>
              <a:t>Aware</a:t>
            </a:r>
            <a:r>
              <a:rPr lang="es-ES" sz="2000" dirty="0" smtClean="0"/>
              <a:t>, </a:t>
            </a:r>
            <a:r>
              <a:rPr lang="es-ES" sz="2000" dirty="0" err="1" smtClean="0">
                <a:hlinkClick r:id="rId8" tooltip="Spybot - Search &amp; Destroy"/>
              </a:rPr>
              <a:t>Spybot</a:t>
            </a:r>
            <a:r>
              <a:rPr lang="es-ES" sz="2000" dirty="0" smtClean="0">
                <a:hlinkClick r:id="rId8" tooltip="Spybot - Search &amp; Destroy"/>
              </a:rPr>
              <a:t> - </a:t>
            </a:r>
            <a:r>
              <a:rPr lang="es-ES" sz="2000" dirty="0" err="1" smtClean="0">
                <a:hlinkClick r:id="rId8" tooltip="Spybot - Search &amp; Destroy"/>
              </a:rPr>
              <a:t>Search</a:t>
            </a:r>
            <a:r>
              <a:rPr lang="es-ES" sz="2000" dirty="0" smtClean="0">
                <a:hlinkClick r:id="rId8" tooltip="Spybot - Search &amp; Destroy"/>
              </a:rPr>
              <a:t> &amp; </a:t>
            </a:r>
            <a:r>
              <a:rPr lang="es-ES" sz="2000" dirty="0" err="1" smtClean="0">
                <a:hlinkClick r:id="rId8" tooltip="Spybot - Search &amp; Destroy"/>
              </a:rPr>
              <a:t>Destroy</a:t>
            </a:r>
            <a:r>
              <a:rPr lang="es-ES" sz="2000" dirty="0" smtClean="0"/>
              <a:t>, etc.</a:t>
            </a:r>
          </a:p>
          <a:p>
            <a:pPr algn="ctr"/>
            <a:r>
              <a:rPr lang="es-ES" sz="2000" dirty="0" err="1" smtClean="0">
                <a:hlinkClick r:id="rId9" tooltip="SmitFraudFix (aún no redactado)"/>
              </a:rPr>
              <a:t>SmitFraudFix</a:t>
            </a:r>
            <a:endParaRPr lang="es-ES" sz="20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200" b="1" dirty="0" err="1" smtClean="0"/>
              <a:t>Bonzi</a:t>
            </a:r>
            <a:r>
              <a:rPr lang="es-ES" sz="2200" b="1" dirty="0" smtClean="0"/>
              <a:t> </a:t>
            </a:r>
            <a:r>
              <a:rPr lang="es-ES" sz="2200" b="1" dirty="0" err="1" smtClean="0"/>
              <a:t>Buddy</a:t>
            </a:r>
            <a:endParaRPr lang="es-ES" sz="2200" dirty="0" smtClean="0"/>
          </a:p>
          <a:p>
            <a:pPr algn="ctr">
              <a:buNone/>
            </a:pPr>
            <a:r>
              <a:rPr lang="es-ES" sz="2200" dirty="0" smtClean="0"/>
              <a:t>Se trata de un simio de color violeta que aparece en un </a:t>
            </a:r>
            <a:r>
              <a:rPr lang="es-ES" sz="2200" i="1" dirty="0" smtClean="0"/>
              <a:t>pop-up</a:t>
            </a:r>
            <a:r>
              <a:rPr lang="es-ES" sz="2200" dirty="0" smtClean="0"/>
              <a:t> (mensaje emergente) y dice en inglés : "Estoy solo. ¿No quieres ser mi amigo?". Al aceptar la instalación se instala un software gratuito en la computadora que hará que el gorila cante, baile, ayude en las descargas y de paso registre el comportamiento en Internet de aquel que instaló </a:t>
            </a:r>
            <a:r>
              <a:rPr lang="es-ES" sz="2200" dirty="0" err="1" smtClean="0"/>
              <a:t>BonziBuddy</a:t>
            </a:r>
            <a:r>
              <a:rPr lang="es-ES" sz="2200" dirty="0" smtClean="0"/>
              <a:t>. También cambia la página de inicio del navegador a la de </a:t>
            </a:r>
            <a:r>
              <a:rPr lang="es-ES" sz="2200" dirty="0" err="1" smtClean="0"/>
              <a:t>Bonzi</a:t>
            </a:r>
            <a:r>
              <a:rPr lang="es-ES" sz="2200" dirty="0" smtClean="0"/>
              <a:t>.</a:t>
            </a:r>
          </a:p>
          <a:p>
            <a:pPr algn="ctr">
              <a:buNone/>
            </a:pPr>
            <a:r>
              <a:rPr lang="es-ES" sz="2200" dirty="0" smtClean="0"/>
              <a:t>Los </a:t>
            </a:r>
            <a:r>
              <a:rPr lang="es-ES" sz="2200" dirty="0" smtClean="0"/>
              <a:t>niños y personas con poco conocimiento técnico sobre Internet suelen descargar este programa por su interfaz divertida, sin percatarse de su naturaleza publicitaria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Sin título-7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571480"/>
            <a:ext cx="4095605" cy="44076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/>
          <a:lstStyle/>
          <a:p>
            <a:pPr algn="ctr">
              <a:buNone/>
            </a:pPr>
            <a:r>
              <a:rPr lang="es-ES" b="1" dirty="0" err="1" smtClean="0"/>
              <a:t>Claria</a:t>
            </a:r>
            <a:r>
              <a:rPr lang="es-ES" dirty="0" smtClean="0"/>
              <a:t>, anteriormente conocida como </a:t>
            </a:r>
            <a:r>
              <a:rPr lang="es-ES" dirty="0" err="1" smtClean="0"/>
              <a:t>Gator</a:t>
            </a:r>
            <a:r>
              <a:rPr lang="es-ES" dirty="0" smtClean="0"/>
              <a:t>, es un </a:t>
            </a:r>
            <a:r>
              <a:rPr lang="es-ES" dirty="0" smtClean="0">
                <a:hlinkClick r:id="rId2" tooltip="Spyware"/>
              </a:rPr>
              <a:t>spyware</a:t>
            </a:r>
            <a:r>
              <a:rPr lang="es-ES" dirty="0" smtClean="0"/>
              <a:t> que se instala en el ordenador, solo con la navegación por sitios que lo publican como propaganda. El </a:t>
            </a:r>
            <a:r>
              <a:rPr lang="es-ES" dirty="0" err="1" smtClean="0"/>
              <a:t>Claria</a:t>
            </a:r>
            <a:r>
              <a:rPr lang="es-ES" dirty="0" smtClean="0"/>
              <a:t> es bloqueado por el anti-spyware "</a:t>
            </a:r>
            <a:r>
              <a:rPr lang="es-ES" dirty="0" err="1" smtClean="0"/>
              <a:t>Spybot</a:t>
            </a:r>
            <a:r>
              <a:rPr lang="es-ES" dirty="0" smtClean="0"/>
              <a:t> </a:t>
            </a:r>
            <a:r>
              <a:rPr lang="es-ES" dirty="0" err="1" smtClean="0"/>
              <a:t>Search</a:t>
            </a:r>
            <a:r>
              <a:rPr lang="es-ES" dirty="0" smtClean="0"/>
              <a:t> &amp; </a:t>
            </a:r>
            <a:r>
              <a:rPr lang="es-ES" dirty="0" err="1" smtClean="0"/>
              <a:t>Destroy</a:t>
            </a:r>
            <a:r>
              <a:rPr lang="es-ES" dirty="0" smtClean="0"/>
              <a:t>" y es detectado como "</a:t>
            </a:r>
            <a:r>
              <a:rPr lang="es-ES" dirty="0" err="1" smtClean="0"/>
              <a:t>Avenue</a:t>
            </a:r>
            <a:r>
              <a:rPr lang="es-ES" dirty="0" smtClean="0"/>
              <a:t> </a:t>
            </a:r>
            <a:r>
              <a:rPr lang="es-ES" dirty="0" err="1" smtClean="0"/>
              <a:t>Inc</a:t>
            </a:r>
            <a:r>
              <a:rPr lang="es-ES" dirty="0" smtClean="0"/>
              <a:t>", si se logra instalar en el ordenador ocasiona problemas de conexión a redes, o que programas de mensajería instantánea no logren conectarse, en algunos casos altera el protocolo </a:t>
            </a:r>
            <a:r>
              <a:rPr lang="es-ES" dirty="0" smtClean="0">
                <a:hlinkClick r:id="rId3" tooltip="TCP/IP"/>
              </a:rPr>
              <a:t>TCP/IP</a:t>
            </a:r>
            <a:r>
              <a:rPr lang="es-ES" dirty="0" smtClean="0"/>
              <a:t> y no se logra ninguna conexión a red, hay que re-instalar el protocolo.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/>
          <a:lstStyle/>
          <a:p>
            <a:pPr algn="ctr">
              <a:buNone/>
            </a:pPr>
            <a:r>
              <a:rPr lang="es-ES" b="1" dirty="0" err="1" smtClean="0"/>
              <a:t>Cydoor</a:t>
            </a:r>
            <a:r>
              <a:rPr lang="es-ES" b="1" dirty="0" smtClean="0"/>
              <a:t> Desktop Media</a:t>
            </a:r>
            <a:r>
              <a:rPr lang="es-ES" dirty="0" smtClean="0"/>
              <a:t> es una compañía de spyware de </a:t>
            </a:r>
            <a:r>
              <a:rPr lang="es-ES" dirty="0" smtClean="0">
                <a:hlinkClick r:id="rId2" tooltip="Israel"/>
              </a:rPr>
              <a:t>Israel</a:t>
            </a:r>
            <a:r>
              <a:rPr lang="es-ES" dirty="0" smtClean="0"/>
              <a:t>. </a:t>
            </a:r>
            <a:r>
              <a:rPr lang="es-ES" dirty="0" err="1" smtClean="0"/>
              <a:t>Cydoor</a:t>
            </a:r>
            <a:r>
              <a:rPr lang="es-ES" dirty="0" smtClean="0"/>
              <a:t> originalmente solo colocaba avisos en </a:t>
            </a:r>
            <a:r>
              <a:rPr lang="es-ES" dirty="0" smtClean="0">
                <a:hlinkClick r:id="rId3" tooltip="Software"/>
              </a:rPr>
              <a:t>programas</a:t>
            </a:r>
            <a:r>
              <a:rPr lang="es-ES" dirty="0" smtClean="0"/>
              <a:t> como </a:t>
            </a:r>
            <a:r>
              <a:rPr lang="es-ES" dirty="0" err="1" smtClean="0">
                <a:hlinkClick r:id="rId4" tooltip="Kazaa"/>
              </a:rPr>
              <a:t>Kazaa</a:t>
            </a:r>
            <a:r>
              <a:rPr lang="es-ES" dirty="0" smtClean="0"/>
              <a:t>, pero ahora se ha expandido a sitios web como una red de publicidad.</a:t>
            </a:r>
          </a:p>
          <a:p>
            <a:pPr algn="ctr">
              <a:buNone/>
            </a:pPr>
            <a:r>
              <a:rPr lang="es-ES" dirty="0" smtClean="0"/>
              <a:t>Debido a las altamente controversiales practicas de mostrar avisos de publicidad en </a:t>
            </a:r>
            <a:r>
              <a:rPr lang="es-ES" dirty="0" smtClean="0">
                <a:hlinkClick r:id="rId3" tooltip="Software"/>
              </a:rPr>
              <a:t>programas informáticos</a:t>
            </a:r>
            <a:r>
              <a:rPr lang="es-ES" dirty="0" smtClean="0"/>
              <a:t>, </a:t>
            </a:r>
            <a:r>
              <a:rPr lang="es-ES" dirty="0" err="1" smtClean="0"/>
              <a:t>Cydoor</a:t>
            </a:r>
            <a:r>
              <a:rPr lang="es-ES" dirty="0" smtClean="0"/>
              <a:t> es considerado </a:t>
            </a:r>
            <a:r>
              <a:rPr lang="es-ES" dirty="0" smtClean="0">
                <a:hlinkClick r:id="rId5" tooltip="Spyware"/>
              </a:rPr>
              <a:t>spyware</a:t>
            </a:r>
            <a:r>
              <a:rPr lang="es-ES" dirty="0" smtClean="0"/>
              <a:t> y muchos programas </a:t>
            </a:r>
            <a:r>
              <a:rPr lang="es-ES" dirty="0" smtClean="0">
                <a:hlinkClick r:id="rId5" tooltip="Spyware"/>
              </a:rPr>
              <a:t>Anti-Spyware</a:t>
            </a:r>
            <a:r>
              <a:rPr lang="es-ES" dirty="0" smtClean="0"/>
              <a:t> y </a:t>
            </a:r>
            <a:r>
              <a:rPr lang="es-ES" dirty="0" smtClean="0">
                <a:hlinkClick r:id="rId6" tooltip="Antivirus"/>
              </a:rPr>
              <a:t>Antivirus</a:t>
            </a:r>
            <a:r>
              <a:rPr lang="es-ES" dirty="0" smtClean="0"/>
              <a:t> lo detectan como tal.</a:t>
            </a:r>
          </a:p>
          <a:p>
            <a:pPr algn="ctr"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2CDDC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273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Mirador</vt:lpstr>
      <vt:lpstr>malware</vt:lpstr>
      <vt:lpstr>spyware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</dc:title>
  <dc:creator>COMPUTO</dc:creator>
  <cp:lastModifiedBy>COMPUTO</cp:lastModifiedBy>
  <cp:revision>6</cp:revision>
  <dcterms:created xsi:type="dcterms:W3CDTF">2012-10-15T14:44:24Z</dcterms:created>
  <dcterms:modified xsi:type="dcterms:W3CDTF">2012-10-15T15:39:57Z</dcterms:modified>
</cp:coreProperties>
</file>